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06234C-1DAE-4EF3-B0C0-D81CEA3EA20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6F1E9F9-2681-4D34-B322-7360335FE619}">
      <dgm:prSet custT="1"/>
      <dgm:spPr/>
      <dgm:t>
        <a:bodyPr/>
        <a:lstStyle/>
        <a:p>
          <a:r>
            <a:rPr lang="en-US" sz="4400" b="1" baseline="0" dirty="0">
              <a:latin typeface="Calibri" panose="020F0502020204030204" pitchFamily="34" charset="0"/>
              <a:cs typeface="Calibri" panose="020F0502020204030204" pitchFamily="34" charset="0"/>
            </a:rPr>
            <a:t>SYNCOPE</a:t>
          </a:r>
          <a:r>
            <a:rPr lang="en-US" sz="4600" b="1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4600" b="1" baseline="0" dirty="0"/>
            <a:t> </a:t>
          </a:r>
          <a:r>
            <a:rPr lang="en-US" sz="3600" b="1" baseline="0" dirty="0"/>
            <a:t>IS DEFINED AS TRANSIENT LOSS OF CONSCIOUSNESS (TLOC), DUE TO CEREBRAL HYPOPERFUSION, CHARACTERIZED BY</a:t>
          </a:r>
          <a:r>
            <a:rPr lang="en-US" sz="4600" b="1" baseline="0" dirty="0"/>
            <a:t>:</a:t>
          </a:r>
          <a:endParaRPr lang="en-US" sz="4600" dirty="0"/>
        </a:p>
      </dgm:t>
    </dgm:pt>
    <dgm:pt modelId="{8C19AA95-F2BA-4E42-8344-0296EEE200DF}" type="parTrans" cxnId="{985C931C-2E29-471A-9211-F90415853F7D}">
      <dgm:prSet/>
      <dgm:spPr/>
      <dgm:t>
        <a:bodyPr/>
        <a:lstStyle/>
        <a:p>
          <a:endParaRPr lang="en-US"/>
        </a:p>
      </dgm:t>
    </dgm:pt>
    <dgm:pt modelId="{72437717-5D27-44A8-A8AD-CD0E3BDCB82C}" type="sibTrans" cxnId="{985C931C-2E29-471A-9211-F90415853F7D}">
      <dgm:prSet/>
      <dgm:spPr/>
      <dgm:t>
        <a:bodyPr/>
        <a:lstStyle/>
        <a:p>
          <a:endParaRPr lang="en-US"/>
        </a:p>
      </dgm:t>
    </dgm:pt>
    <dgm:pt modelId="{71CA3436-D81A-4F3C-8143-3A355F548BD3}">
      <dgm:prSet custT="1"/>
      <dgm:spPr/>
      <dgm:t>
        <a:bodyPr/>
        <a:lstStyle/>
        <a:p>
          <a:r>
            <a:rPr lang="en-US" sz="4000" b="1" baseline="0" dirty="0"/>
            <a:t>RAPID ONSET</a:t>
          </a:r>
          <a:endParaRPr lang="en-US" sz="4000" dirty="0"/>
        </a:p>
      </dgm:t>
    </dgm:pt>
    <dgm:pt modelId="{4450C6B9-D6BE-4602-B2DF-602FC5FE1B34}" type="parTrans" cxnId="{ED6093D3-3953-4B94-9036-C6D5A3921CD5}">
      <dgm:prSet/>
      <dgm:spPr/>
      <dgm:t>
        <a:bodyPr/>
        <a:lstStyle/>
        <a:p>
          <a:endParaRPr lang="en-US"/>
        </a:p>
      </dgm:t>
    </dgm:pt>
    <dgm:pt modelId="{8CBCEDA5-FA2D-4C08-94C7-1E63FCE8EE54}" type="sibTrans" cxnId="{ED6093D3-3953-4B94-9036-C6D5A3921CD5}">
      <dgm:prSet/>
      <dgm:spPr/>
      <dgm:t>
        <a:bodyPr/>
        <a:lstStyle/>
        <a:p>
          <a:endParaRPr lang="en-US"/>
        </a:p>
      </dgm:t>
    </dgm:pt>
    <dgm:pt modelId="{1CE76E39-DADE-4135-9D65-B9FD94C0B263}">
      <dgm:prSet custT="1"/>
      <dgm:spPr/>
      <dgm:t>
        <a:bodyPr/>
        <a:lstStyle/>
        <a:p>
          <a:r>
            <a:rPr lang="en-US" sz="4000" b="1" baseline="0" dirty="0"/>
            <a:t>SHORT DURATION</a:t>
          </a:r>
          <a:endParaRPr lang="en-US" sz="4000" dirty="0"/>
        </a:p>
      </dgm:t>
    </dgm:pt>
    <dgm:pt modelId="{9ADC4666-BCAE-4DA4-8FAF-1392BA4F0691}" type="parTrans" cxnId="{5B762C7A-5895-4297-AAFA-4ED0C9DBF5F6}">
      <dgm:prSet/>
      <dgm:spPr/>
      <dgm:t>
        <a:bodyPr/>
        <a:lstStyle/>
        <a:p>
          <a:endParaRPr lang="en-US"/>
        </a:p>
      </dgm:t>
    </dgm:pt>
    <dgm:pt modelId="{5E6E1E38-CB7B-4F59-BDB6-017E21EDF6E1}" type="sibTrans" cxnId="{5B762C7A-5895-4297-AAFA-4ED0C9DBF5F6}">
      <dgm:prSet/>
      <dgm:spPr/>
      <dgm:t>
        <a:bodyPr/>
        <a:lstStyle/>
        <a:p>
          <a:endParaRPr lang="en-US"/>
        </a:p>
      </dgm:t>
    </dgm:pt>
    <dgm:pt modelId="{041FD02F-A32B-4804-9C46-9ACBBF5E3B2F}">
      <dgm:prSet custT="1"/>
      <dgm:spPr/>
      <dgm:t>
        <a:bodyPr/>
        <a:lstStyle/>
        <a:p>
          <a:r>
            <a:rPr lang="en-US" sz="4000" b="1" baseline="0" dirty="0"/>
            <a:t>SPONTANEOUS COMPLETE RECOVERY</a:t>
          </a:r>
          <a:endParaRPr lang="en-US" sz="4000" dirty="0"/>
        </a:p>
      </dgm:t>
    </dgm:pt>
    <dgm:pt modelId="{CF8F70E8-3A10-42E8-95F6-5F06F2BB335E}" type="parTrans" cxnId="{042B1437-63E6-4473-BE5D-174E942C7DC6}">
      <dgm:prSet/>
      <dgm:spPr/>
      <dgm:t>
        <a:bodyPr/>
        <a:lstStyle/>
        <a:p>
          <a:endParaRPr lang="en-US"/>
        </a:p>
      </dgm:t>
    </dgm:pt>
    <dgm:pt modelId="{D5071A06-23C0-417A-9DAD-D0F58D7897BE}" type="sibTrans" cxnId="{042B1437-63E6-4473-BE5D-174E942C7DC6}">
      <dgm:prSet/>
      <dgm:spPr/>
      <dgm:t>
        <a:bodyPr/>
        <a:lstStyle/>
        <a:p>
          <a:endParaRPr lang="en-US"/>
        </a:p>
      </dgm:t>
    </dgm:pt>
    <dgm:pt modelId="{C5A35C57-A87D-4FB0-B2D6-A2F589261329}" type="pres">
      <dgm:prSet presAssocID="{4306234C-1DAE-4EF3-B0C0-D81CEA3EA20E}" presName="linear" presStyleCnt="0">
        <dgm:presLayoutVars>
          <dgm:animLvl val="lvl"/>
          <dgm:resizeHandles val="exact"/>
        </dgm:presLayoutVars>
      </dgm:prSet>
      <dgm:spPr/>
    </dgm:pt>
    <dgm:pt modelId="{1C3F5440-580D-4F78-BD35-1F069502685A}" type="pres">
      <dgm:prSet presAssocID="{E6F1E9F9-2681-4D34-B322-7360335FE619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39A0CB8C-F2D9-4F15-921C-FDEDE6AE3757}" type="pres">
      <dgm:prSet presAssocID="{E6F1E9F9-2681-4D34-B322-7360335FE61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6E90508-2E8F-42E8-BEC8-1EA16233515B}" type="presOf" srcId="{1CE76E39-DADE-4135-9D65-B9FD94C0B263}" destId="{39A0CB8C-F2D9-4F15-921C-FDEDE6AE3757}" srcOrd="0" destOrd="1" presId="urn:microsoft.com/office/officeart/2005/8/layout/vList2"/>
    <dgm:cxn modelId="{C9AC9C13-96CD-4EDD-A54F-921E0F8DD15D}" type="presOf" srcId="{041FD02F-A32B-4804-9C46-9ACBBF5E3B2F}" destId="{39A0CB8C-F2D9-4F15-921C-FDEDE6AE3757}" srcOrd="0" destOrd="2" presId="urn:microsoft.com/office/officeart/2005/8/layout/vList2"/>
    <dgm:cxn modelId="{985C931C-2E29-471A-9211-F90415853F7D}" srcId="{4306234C-1DAE-4EF3-B0C0-D81CEA3EA20E}" destId="{E6F1E9F9-2681-4D34-B322-7360335FE619}" srcOrd="0" destOrd="0" parTransId="{8C19AA95-F2BA-4E42-8344-0296EEE200DF}" sibTransId="{72437717-5D27-44A8-A8AD-CD0E3BDCB82C}"/>
    <dgm:cxn modelId="{E1153530-ECC4-4ECA-8D82-90ACFFD66A73}" type="presOf" srcId="{4306234C-1DAE-4EF3-B0C0-D81CEA3EA20E}" destId="{C5A35C57-A87D-4FB0-B2D6-A2F589261329}" srcOrd="0" destOrd="0" presId="urn:microsoft.com/office/officeart/2005/8/layout/vList2"/>
    <dgm:cxn modelId="{042B1437-63E6-4473-BE5D-174E942C7DC6}" srcId="{E6F1E9F9-2681-4D34-B322-7360335FE619}" destId="{041FD02F-A32B-4804-9C46-9ACBBF5E3B2F}" srcOrd="2" destOrd="0" parTransId="{CF8F70E8-3A10-42E8-95F6-5F06F2BB335E}" sibTransId="{D5071A06-23C0-417A-9DAD-D0F58D7897BE}"/>
    <dgm:cxn modelId="{5B762C7A-5895-4297-AAFA-4ED0C9DBF5F6}" srcId="{E6F1E9F9-2681-4D34-B322-7360335FE619}" destId="{1CE76E39-DADE-4135-9D65-B9FD94C0B263}" srcOrd="1" destOrd="0" parTransId="{9ADC4666-BCAE-4DA4-8FAF-1392BA4F0691}" sibTransId="{5E6E1E38-CB7B-4F59-BDB6-017E21EDF6E1}"/>
    <dgm:cxn modelId="{BEFFC7A9-7E17-42F2-A32F-E04CD66112E0}" type="presOf" srcId="{71CA3436-D81A-4F3C-8143-3A355F548BD3}" destId="{39A0CB8C-F2D9-4F15-921C-FDEDE6AE3757}" srcOrd="0" destOrd="0" presId="urn:microsoft.com/office/officeart/2005/8/layout/vList2"/>
    <dgm:cxn modelId="{4C1CF7BB-DA63-4A38-B6F9-837F5741EA22}" type="presOf" srcId="{E6F1E9F9-2681-4D34-B322-7360335FE619}" destId="{1C3F5440-580D-4F78-BD35-1F069502685A}" srcOrd="0" destOrd="0" presId="urn:microsoft.com/office/officeart/2005/8/layout/vList2"/>
    <dgm:cxn modelId="{ED6093D3-3953-4B94-9036-C6D5A3921CD5}" srcId="{E6F1E9F9-2681-4D34-B322-7360335FE619}" destId="{71CA3436-D81A-4F3C-8143-3A355F548BD3}" srcOrd="0" destOrd="0" parTransId="{4450C6B9-D6BE-4602-B2DF-602FC5FE1B34}" sibTransId="{8CBCEDA5-FA2D-4C08-94C7-1E63FCE8EE54}"/>
    <dgm:cxn modelId="{BCAC6041-C687-48A2-A285-CD680A552A49}" type="presParOf" srcId="{C5A35C57-A87D-4FB0-B2D6-A2F589261329}" destId="{1C3F5440-580D-4F78-BD35-1F069502685A}" srcOrd="0" destOrd="0" presId="urn:microsoft.com/office/officeart/2005/8/layout/vList2"/>
    <dgm:cxn modelId="{D158F9A7-A53B-41E9-93C9-5508CF5A352E}" type="presParOf" srcId="{C5A35C57-A87D-4FB0-B2D6-A2F589261329}" destId="{39A0CB8C-F2D9-4F15-921C-FDEDE6AE375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B7BB0A-993F-47D5-8F81-5FA0CDFA79C9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BC69B17-3A1A-4BBC-8637-CBB139AD4C0D}">
      <dgm:prSet custT="1"/>
      <dgm:spPr/>
      <dgm:t>
        <a:bodyPr/>
        <a:lstStyle/>
        <a:p>
          <a:r>
            <a:rPr lang="en-US" sz="2800" b="1" baseline="0" dirty="0"/>
            <a:t>NEURALLY MEDIATED</a:t>
          </a:r>
          <a:endParaRPr lang="en-US" sz="2800" dirty="0"/>
        </a:p>
      </dgm:t>
    </dgm:pt>
    <dgm:pt modelId="{414628EC-77E7-41D8-8A0D-10AF1BB64862}" type="parTrans" cxnId="{F854D445-DE13-414E-98C7-407F0BED7C80}">
      <dgm:prSet/>
      <dgm:spPr/>
      <dgm:t>
        <a:bodyPr/>
        <a:lstStyle/>
        <a:p>
          <a:endParaRPr lang="en-US"/>
        </a:p>
      </dgm:t>
    </dgm:pt>
    <dgm:pt modelId="{610DA92E-1F96-413B-B5AA-D5F79CDDD3BA}" type="sibTrans" cxnId="{F854D445-DE13-414E-98C7-407F0BED7C80}">
      <dgm:prSet/>
      <dgm:spPr/>
      <dgm:t>
        <a:bodyPr/>
        <a:lstStyle/>
        <a:p>
          <a:endParaRPr lang="en-US"/>
        </a:p>
      </dgm:t>
    </dgm:pt>
    <dgm:pt modelId="{EB946290-A320-46C2-87FD-6FDD0C61335A}">
      <dgm:prSet custT="1"/>
      <dgm:spPr/>
      <dgm:t>
        <a:bodyPr/>
        <a:lstStyle/>
        <a:p>
          <a:r>
            <a:rPr lang="en-US" sz="1000" b="0" baseline="0" dirty="0">
              <a:latin typeface="Calibri" panose="020F0502020204030204" pitchFamily="34" charset="0"/>
              <a:ea typeface="Batang" panose="020B0503020000020004" pitchFamily="18" charset="-127"/>
              <a:cs typeface="Calibri" panose="020F0502020204030204" pitchFamily="34" charset="0"/>
            </a:rPr>
            <a:t>VASOVAGAL (SIMPLE FAINT)</a:t>
          </a:r>
          <a:endParaRPr lang="en-US" sz="1000" b="0" dirty="0">
            <a:latin typeface="Calibri" panose="020F0502020204030204" pitchFamily="34" charset="0"/>
            <a:ea typeface="Batang" panose="020B0503020000020004" pitchFamily="18" charset="-127"/>
            <a:cs typeface="Calibri" panose="020F0502020204030204" pitchFamily="34" charset="0"/>
          </a:endParaRPr>
        </a:p>
      </dgm:t>
    </dgm:pt>
    <dgm:pt modelId="{4FF30264-0FFA-4AA2-A101-63098BDF3303}" type="parTrans" cxnId="{6F57FEBD-6356-4FF3-BE2F-98ED69E4E970}">
      <dgm:prSet/>
      <dgm:spPr/>
      <dgm:t>
        <a:bodyPr/>
        <a:lstStyle/>
        <a:p>
          <a:endParaRPr lang="en-US"/>
        </a:p>
      </dgm:t>
    </dgm:pt>
    <dgm:pt modelId="{0EAFF174-1607-414B-8C7F-76B1CE7121B5}" type="sibTrans" cxnId="{6F57FEBD-6356-4FF3-BE2F-98ED69E4E970}">
      <dgm:prSet/>
      <dgm:spPr/>
      <dgm:t>
        <a:bodyPr/>
        <a:lstStyle/>
        <a:p>
          <a:endParaRPr lang="en-US"/>
        </a:p>
      </dgm:t>
    </dgm:pt>
    <dgm:pt modelId="{627DEF9C-394A-45F5-9902-A2CFB21939A7}">
      <dgm:prSet custT="1"/>
      <dgm:spPr/>
      <dgm:t>
        <a:bodyPr/>
        <a:lstStyle/>
        <a:p>
          <a:r>
            <a:rPr lang="en-US" sz="1000" b="0" baseline="0" dirty="0">
              <a:latin typeface="Calibri" panose="020F0502020204030204" pitchFamily="34" charset="0"/>
              <a:ea typeface="Batang" panose="020B0503020000020004" pitchFamily="18" charset="-127"/>
              <a:cs typeface="Calibri" panose="020F0502020204030204" pitchFamily="34" charset="0"/>
            </a:rPr>
            <a:t>SITUATIONAL-COUGH, MIXTURATION, SWALLOW</a:t>
          </a:r>
          <a:endParaRPr lang="en-US" sz="1000" b="0" dirty="0">
            <a:latin typeface="Calibri" panose="020F0502020204030204" pitchFamily="34" charset="0"/>
            <a:ea typeface="Batang" panose="020B0503020000020004" pitchFamily="18" charset="-127"/>
            <a:cs typeface="Calibri" panose="020F0502020204030204" pitchFamily="34" charset="0"/>
          </a:endParaRPr>
        </a:p>
      </dgm:t>
    </dgm:pt>
    <dgm:pt modelId="{E3A71370-12BA-4A14-8D4D-C1B0449FF119}" type="parTrans" cxnId="{6A0EE525-42F6-40D7-A2A7-DC17A7888F69}">
      <dgm:prSet/>
      <dgm:spPr/>
      <dgm:t>
        <a:bodyPr/>
        <a:lstStyle/>
        <a:p>
          <a:endParaRPr lang="en-US"/>
        </a:p>
      </dgm:t>
    </dgm:pt>
    <dgm:pt modelId="{E3ABA673-C7FB-4B08-9984-F3A3FEFD4C65}" type="sibTrans" cxnId="{6A0EE525-42F6-40D7-A2A7-DC17A7888F69}">
      <dgm:prSet/>
      <dgm:spPr/>
      <dgm:t>
        <a:bodyPr/>
        <a:lstStyle/>
        <a:p>
          <a:endParaRPr lang="en-US"/>
        </a:p>
      </dgm:t>
    </dgm:pt>
    <dgm:pt modelId="{DF762FF0-2F3A-4692-AE4F-8C9DB8D7344B}">
      <dgm:prSet custT="1"/>
      <dgm:spPr/>
      <dgm:t>
        <a:bodyPr/>
        <a:lstStyle/>
        <a:p>
          <a:r>
            <a:rPr lang="en-US" sz="1000" b="0" baseline="0" dirty="0">
              <a:latin typeface="Calibri" panose="020F0502020204030204" pitchFamily="34" charset="0"/>
              <a:ea typeface="Batang" panose="020B0503020000020004" pitchFamily="18" charset="-127"/>
              <a:cs typeface="Calibri" panose="020F0502020204030204" pitchFamily="34" charset="0"/>
            </a:rPr>
            <a:t>CAROTID SINUS HYPERSENSITIVITY</a:t>
          </a:r>
          <a:endParaRPr lang="en-US" sz="1000" b="0" dirty="0">
            <a:latin typeface="Calibri" panose="020F0502020204030204" pitchFamily="34" charset="0"/>
            <a:ea typeface="Batang" panose="020B0503020000020004" pitchFamily="18" charset="-127"/>
            <a:cs typeface="Calibri" panose="020F0502020204030204" pitchFamily="34" charset="0"/>
          </a:endParaRPr>
        </a:p>
      </dgm:t>
    </dgm:pt>
    <dgm:pt modelId="{094E66EB-72D9-4A6B-8BDC-2B4EF53B0B62}" type="parTrans" cxnId="{69DBC258-14D0-484E-97A4-FB139932F440}">
      <dgm:prSet/>
      <dgm:spPr/>
      <dgm:t>
        <a:bodyPr/>
        <a:lstStyle/>
        <a:p>
          <a:endParaRPr lang="en-US"/>
        </a:p>
      </dgm:t>
    </dgm:pt>
    <dgm:pt modelId="{CCAEE20C-0B72-4FCE-8673-1CC238457972}" type="sibTrans" cxnId="{69DBC258-14D0-484E-97A4-FB139932F440}">
      <dgm:prSet/>
      <dgm:spPr/>
      <dgm:t>
        <a:bodyPr/>
        <a:lstStyle/>
        <a:p>
          <a:endParaRPr lang="en-US"/>
        </a:p>
      </dgm:t>
    </dgm:pt>
    <dgm:pt modelId="{2503CEBD-67A2-421B-8CD8-E551567FE54F}">
      <dgm:prSet custT="1"/>
      <dgm:spPr/>
      <dgm:t>
        <a:bodyPr/>
        <a:lstStyle/>
        <a:p>
          <a:r>
            <a:rPr lang="en-US" sz="2800" b="1" baseline="0" dirty="0"/>
            <a:t>ORTHOSTATIC</a:t>
          </a:r>
          <a:endParaRPr lang="en-US" sz="2800" dirty="0"/>
        </a:p>
      </dgm:t>
    </dgm:pt>
    <dgm:pt modelId="{171C11DF-12BC-44F4-A7EA-0721DBAF8282}" type="parTrans" cxnId="{58C85415-37C3-473C-B590-7139D78CB719}">
      <dgm:prSet/>
      <dgm:spPr/>
      <dgm:t>
        <a:bodyPr/>
        <a:lstStyle/>
        <a:p>
          <a:endParaRPr lang="en-US"/>
        </a:p>
      </dgm:t>
    </dgm:pt>
    <dgm:pt modelId="{CEA2CFF2-06FF-4D26-B735-92A8A34F5F2C}" type="sibTrans" cxnId="{58C85415-37C3-473C-B590-7139D78CB719}">
      <dgm:prSet/>
      <dgm:spPr/>
      <dgm:t>
        <a:bodyPr/>
        <a:lstStyle/>
        <a:p>
          <a:endParaRPr lang="en-US"/>
        </a:p>
      </dgm:t>
    </dgm:pt>
    <dgm:pt modelId="{C64086C9-CCAE-4580-8722-252A6BF7668D}">
      <dgm:prSet custT="1"/>
      <dgm:spPr/>
      <dgm:t>
        <a:bodyPr/>
        <a:lstStyle/>
        <a:p>
          <a:r>
            <a:rPr lang="en-US" sz="1100" b="0" baseline="0" dirty="0">
              <a:latin typeface="Calibri" panose="020F0502020204030204" pitchFamily="34" charset="0"/>
              <a:cs typeface="Calibri" panose="020F0502020204030204" pitchFamily="34" charset="0"/>
            </a:rPr>
            <a:t>MEDICATION-INDUCED</a:t>
          </a:r>
          <a:endParaRPr lang="en-US" sz="1100" b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F318D90-986C-4C5E-97F1-9C9EBA3DB562}" type="parTrans" cxnId="{66396ED6-8668-403D-801B-BE0CD4C1EDAD}">
      <dgm:prSet/>
      <dgm:spPr/>
      <dgm:t>
        <a:bodyPr/>
        <a:lstStyle/>
        <a:p>
          <a:endParaRPr lang="en-US"/>
        </a:p>
      </dgm:t>
    </dgm:pt>
    <dgm:pt modelId="{6ABEFC87-500E-4230-BBE2-4371840E55F6}" type="sibTrans" cxnId="{66396ED6-8668-403D-801B-BE0CD4C1EDAD}">
      <dgm:prSet/>
      <dgm:spPr/>
      <dgm:t>
        <a:bodyPr/>
        <a:lstStyle/>
        <a:p>
          <a:endParaRPr lang="en-US"/>
        </a:p>
      </dgm:t>
    </dgm:pt>
    <dgm:pt modelId="{AC73D1DA-4A70-466F-BC93-5F6D99DC14D6}">
      <dgm:prSet custT="1"/>
      <dgm:spPr/>
      <dgm:t>
        <a:bodyPr/>
        <a:lstStyle/>
        <a:p>
          <a:r>
            <a:rPr lang="en-US" sz="1100" b="0" baseline="0" dirty="0">
              <a:latin typeface="Calibri" panose="020F0502020204030204" pitchFamily="34" charset="0"/>
              <a:cs typeface="Calibri" panose="020F0502020204030204" pitchFamily="34" charset="0"/>
            </a:rPr>
            <a:t>VOLUME DEPLETION</a:t>
          </a:r>
          <a:endParaRPr lang="en-US" sz="1100" b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5D11C18-1F56-4DC0-BEF6-C88101E68AC7}" type="parTrans" cxnId="{689E4FDC-3B27-42CD-9200-6BCC734AC067}">
      <dgm:prSet/>
      <dgm:spPr/>
      <dgm:t>
        <a:bodyPr/>
        <a:lstStyle/>
        <a:p>
          <a:endParaRPr lang="en-US"/>
        </a:p>
      </dgm:t>
    </dgm:pt>
    <dgm:pt modelId="{0B44152A-DB8B-4E2C-BE49-D4793C345FB4}" type="sibTrans" cxnId="{689E4FDC-3B27-42CD-9200-6BCC734AC067}">
      <dgm:prSet/>
      <dgm:spPr/>
      <dgm:t>
        <a:bodyPr/>
        <a:lstStyle/>
        <a:p>
          <a:endParaRPr lang="en-US"/>
        </a:p>
      </dgm:t>
    </dgm:pt>
    <dgm:pt modelId="{6C84CA41-A862-49B2-9C6F-9BA956158340}">
      <dgm:prSet custT="1"/>
      <dgm:spPr/>
      <dgm:t>
        <a:bodyPr/>
        <a:lstStyle/>
        <a:p>
          <a:r>
            <a:rPr lang="en-US" sz="1100" b="0" baseline="0" dirty="0">
              <a:latin typeface="Calibri" panose="020F0502020204030204" pitchFamily="34" charset="0"/>
              <a:cs typeface="Calibri" panose="020F0502020204030204" pitchFamily="34" charset="0"/>
            </a:rPr>
            <a:t>SECONDARY AUTONOMIC FAILURE –PARKINSON’S DISEASE</a:t>
          </a:r>
          <a:endParaRPr lang="en-US" sz="1100" b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186903B-00CC-4E09-9D3A-B9B102EA9BBD}" type="parTrans" cxnId="{6045901E-95EA-4ABC-9795-A70675F95488}">
      <dgm:prSet/>
      <dgm:spPr/>
      <dgm:t>
        <a:bodyPr/>
        <a:lstStyle/>
        <a:p>
          <a:endParaRPr lang="en-US"/>
        </a:p>
      </dgm:t>
    </dgm:pt>
    <dgm:pt modelId="{11D4489A-B480-4EF3-B793-8C1D4EED44E8}" type="sibTrans" cxnId="{6045901E-95EA-4ABC-9795-A70675F95488}">
      <dgm:prSet/>
      <dgm:spPr/>
      <dgm:t>
        <a:bodyPr/>
        <a:lstStyle/>
        <a:p>
          <a:endParaRPr lang="en-US"/>
        </a:p>
      </dgm:t>
    </dgm:pt>
    <dgm:pt modelId="{76D478AA-7BF2-4F34-8C21-1B17B02168FA}">
      <dgm:prSet custT="1"/>
      <dgm:spPr/>
      <dgm:t>
        <a:bodyPr/>
        <a:lstStyle/>
        <a:p>
          <a:r>
            <a:rPr lang="en-US" sz="1100" b="0" baseline="0" dirty="0">
              <a:latin typeface="Calibri" panose="020F0502020204030204" pitchFamily="34" charset="0"/>
              <a:cs typeface="Calibri" panose="020F0502020204030204" pitchFamily="34" charset="0"/>
            </a:rPr>
            <a:t>PRIMARY AUTONOMIC FAILURE</a:t>
          </a:r>
          <a:endParaRPr lang="en-US" sz="1100" b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A3D3DC6-19E9-4B72-BA8C-CFCD9D4C64D4}" type="parTrans" cxnId="{949D73E2-11C4-4B07-80D9-F326DE5EE5C4}">
      <dgm:prSet/>
      <dgm:spPr/>
      <dgm:t>
        <a:bodyPr/>
        <a:lstStyle/>
        <a:p>
          <a:endParaRPr lang="en-US"/>
        </a:p>
      </dgm:t>
    </dgm:pt>
    <dgm:pt modelId="{E35CFCC3-EAF4-4B46-99AE-A9A0A74EDAB8}" type="sibTrans" cxnId="{949D73E2-11C4-4B07-80D9-F326DE5EE5C4}">
      <dgm:prSet/>
      <dgm:spPr/>
      <dgm:t>
        <a:bodyPr/>
        <a:lstStyle/>
        <a:p>
          <a:endParaRPr lang="en-US"/>
        </a:p>
      </dgm:t>
    </dgm:pt>
    <dgm:pt modelId="{A3D55A98-E61D-44E4-8FB0-928BC11F626D}">
      <dgm:prSet custT="1"/>
      <dgm:spPr/>
      <dgm:t>
        <a:bodyPr/>
        <a:lstStyle/>
        <a:p>
          <a:r>
            <a:rPr lang="en-US" sz="1100" b="0" baseline="0" dirty="0">
              <a:latin typeface="Calibri" panose="020F0502020204030204" pitchFamily="34" charset="0"/>
              <a:cs typeface="Calibri" panose="020F0502020204030204" pitchFamily="34" charset="0"/>
            </a:rPr>
            <a:t>ENDOCRINE PROBLEM-ADDISON’S DISEASE</a:t>
          </a:r>
          <a:endParaRPr lang="en-US" sz="1100" b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6FF4E13-10A7-4752-8C99-DBB96D10C10E}" type="parTrans" cxnId="{1AD9A37A-8DA1-4A65-9F26-E38D48373184}">
      <dgm:prSet/>
      <dgm:spPr/>
      <dgm:t>
        <a:bodyPr/>
        <a:lstStyle/>
        <a:p>
          <a:endParaRPr lang="en-US"/>
        </a:p>
      </dgm:t>
    </dgm:pt>
    <dgm:pt modelId="{7D572A26-69AF-4DCC-8640-128A4485CD43}" type="sibTrans" cxnId="{1AD9A37A-8DA1-4A65-9F26-E38D48373184}">
      <dgm:prSet/>
      <dgm:spPr/>
      <dgm:t>
        <a:bodyPr/>
        <a:lstStyle/>
        <a:p>
          <a:endParaRPr lang="en-US"/>
        </a:p>
      </dgm:t>
    </dgm:pt>
    <dgm:pt modelId="{E2258C1C-70D3-42A7-99ED-2956C1B699AB}">
      <dgm:prSet custT="1"/>
      <dgm:spPr/>
      <dgm:t>
        <a:bodyPr/>
        <a:lstStyle/>
        <a:p>
          <a:r>
            <a:rPr lang="en-US" sz="2800" b="1" baseline="0" dirty="0"/>
            <a:t>CARDIAC ARRHYTHMIAS</a:t>
          </a:r>
          <a:endParaRPr lang="en-US" sz="2800" dirty="0"/>
        </a:p>
      </dgm:t>
    </dgm:pt>
    <dgm:pt modelId="{C41BA45C-608D-4FA1-BBA2-AC845103B17B}" type="parTrans" cxnId="{90DD9604-CB90-4077-B63C-2B09A93E8065}">
      <dgm:prSet/>
      <dgm:spPr/>
      <dgm:t>
        <a:bodyPr/>
        <a:lstStyle/>
        <a:p>
          <a:endParaRPr lang="en-US"/>
        </a:p>
      </dgm:t>
    </dgm:pt>
    <dgm:pt modelId="{68B1DCFD-6DE1-4C5F-84FE-B0E715B131BD}" type="sibTrans" cxnId="{90DD9604-CB90-4077-B63C-2B09A93E8065}">
      <dgm:prSet/>
      <dgm:spPr/>
      <dgm:t>
        <a:bodyPr/>
        <a:lstStyle/>
        <a:p>
          <a:endParaRPr lang="en-US"/>
        </a:p>
      </dgm:t>
    </dgm:pt>
    <dgm:pt modelId="{3200470D-D1FD-48E5-BDF5-2D18CBB1C7B8}">
      <dgm:prSet custT="1"/>
      <dgm:spPr/>
      <dgm:t>
        <a:bodyPr/>
        <a:lstStyle/>
        <a:p>
          <a:r>
            <a:rPr lang="en-US" sz="1100" b="0" baseline="0" dirty="0">
              <a:latin typeface="Calibri" panose="020F0502020204030204" pitchFamily="34" charset="0"/>
              <a:cs typeface="Calibri" panose="020F0502020204030204" pitchFamily="34" charset="0"/>
            </a:rPr>
            <a:t>BRADYCARDIA- SINUS NODE DYSFUNCTION</a:t>
          </a:r>
          <a:endParaRPr lang="en-US" sz="1100" b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2AAD313-2280-4E7A-A8B3-91A30293A961}" type="parTrans" cxnId="{58784E5B-26D4-42EC-A03B-6B0A48C9746D}">
      <dgm:prSet/>
      <dgm:spPr/>
      <dgm:t>
        <a:bodyPr/>
        <a:lstStyle/>
        <a:p>
          <a:endParaRPr lang="en-US"/>
        </a:p>
      </dgm:t>
    </dgm:pt>
    <dgm:pt modelId="{45420730-9766-46A5-B334-D56467C41024}" type="sibTrans" cxnId="{58784E5B-26D4-42EC-A03B-6B0A48C9746D}">
      <dgm:prSet/>
      <dgm:spPr/>
      <dgm:t>
        <a:bodyPr/>
        <a:lstStyle/>
        <a:p>
          <a:endParaRPr lang="en-US"/>
        </a:p>
      </dgm:t>
    </dgm:pt>
    <dgm:pt modelId="{512AA2AA-6FB4-4817-AFC2-ABC0084C0F1E}">
      <dgm:prSet custT="1"/>
      <dgm:spPr/>
      <dgm:t>
        <a:bodyPr/>
        <a:lstStyle/>
        <a:p>
          <a:r>
            <a:rPr lang="en-US" sz="1100" b="0" baseline="0" dirty="0">
              <a:latin typeface="Calibri" panose="020F0502020204030204" pitchFamily="34" charset="0"/>
              <a:cs typeface="Calibri" panose="020F0502020204030204" pitchFamily="34" charset="0"/>
            </a:rPr>
            <a:t>TACHYCARDIA-SUPRAVENTRICULAR &amp; VENTRICULAR</a:t>
          </a:r>
          <a:endParaRPr lang="en-US" sz="1100" b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E89CD9D-B510-4677-9CF6-06A6AA4124F7}" type="parTrans" cxnId="{E4624E75-753D-4189-9CEE-CB58D4F4170A}">
      <dgm:prSet/>
      <dgm:spPr/>
      <dgm:t>
        <a:bodyPr/>
        <a:lstStyle/>
        <a:p>
          <a:endParaRPr lang="en-US"/>
        </a:p>
      </dgm:t>
    </dgm:pt>
    <dgm:pt modelId="{96D9EEFF-3DA5-4ECA-8DAD-36EB4EFE87B6}" type="sibTrans" cxnId="{E4624E75-753D-4189-9CEE-CB58D4F4170A}">
      <dgm:prSet/>
      <dgm:spPr/>
      <dgm:t>
        <a:bodyPr/>
        <a:lstStyle/>
        <a:p>
          <a:endParaRPr lang="en-US"/>
        </a:p>
      </dgm:t>
    </dgm:pt>
    <dgm:pt modelId="{65CA82A9-9F38-4AE1-868D-C5DFD9085E0C}">
      <dgm:prSet custT="1"/>
      <dgm:spPr/>
      <dgm:t>
        <a:bodyPr/>
        <a:lstStyle/>
        <a:p>
          <a:r>
            <a:rPr lang="en-US" sz="2800" b="1" baseline="0" dirty="0"/>
            <a:t>STRUCTURAL</a:t>
          </a:r>
          <a:endParaRPr lang="en-US" sz="2800" dirty="0"/>
        </a:p>
      </dgm:t>
    </dgm:pt>
    <dgm:pt modelId="{13E9486D-E769-46EB-9E92-A3397797ED81}" type="parTrans" cxnId="{59CC4A3A-4F11-485B-A22E-D1D427B6BBD6}">
      <dgm:prSet/>
      <dgm:spPr/>
      <dgm:t>
        <a:bodyPr/>
        <a:lstStyle/>
        <a:p>
          <a:endParaRPr lang="en-US"/>
        </a:p>
      </dgm:t>
    </dgm:pt>
    <dgm:pt modelId="{2BFE128F-8375-4447-B98A-B600AF66E012}" type="sibTrans" cxnId="{59CC4A3A-4F11-485B-A22E-D1D427B6BBD6}">
      <dgm:prSet/>
      <dgm:spPr/>
      <dgm:t>
        <a:bodyPr/>
        <a:lstStyle/>
        <a:p>
          <a:endParaRPr lang="en-US"/>
        </a:p>
      </dgm:t>
    </dgm:pt>
    <dgm:pt modelId="{34A185D2-EB9B-4640-82B6-2D0EF20BF7FF}">
      <dgm:prSet custT="1"/>
      <dgm:spPr/>
      <dgm:t>
        <a:bodyPr/>
        <a:lstStyle/>
        <a:p>
          <a:r>
            <a:rPr lang="en-US" sz="1100" b="0" baseline="0" dirty="0">
              <a:latin typeface="Calibri" panose="020F0502020204030204" pitchFamily="34" charset="0"/>
              <a:cs typeface="Calibri" panose="020F0502020204030204" pitchFamily="34" charset="0"/>
            </a:rPr>
            <a:t>STRUCTURAL CARDIAC-AORTIC STENOSIS, ACUTE MYOCARDIAL INFARCTION, CARDIAC MASSES</a:t>
          </a:r>
          <a:endParaRPr lang="en-US" sz="1100" b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B685AE1-8EF3-4774-AA3F-98A8382188D8}" type="parTrans" cxnId="{3149E983-E7E0-4DAA-8605-D9607FB89270}">
      <dgm:prSet/>
      <dgm:spPr/>
      <dgm:t>
        <a:bodyPr/>
        <a:lstStyle/>
        <a:p>
          <a:endParaRPr lang="en-US"/>
        </a:p>
      </dgm:t>
    </dgm:pt>
    <dgm:pt modelId="{93EB9637-D115-4F0F-821E-EE4251A7FA29}" type="sibTrans" cxnId="{3149E983-E7E0-4DAA-8605-D9607FB89270}">
      <dgm:prSet/>
      <dgm:spPr/>
      <dgm:t>
        <a:bodyPr/>
        <a:lstStyle/>
        <a:p>
          <a:endParaRPr lang="en-US"/>
        </a:p>
      </dgm:t>
    </dgm:pt>
    <dgm:pt modelId="{2C2EBCB2-A8F2-4EBA-A4C8-9CF1BE738D4D}">
      <dgm:prSet custT="1"/>
      <dgm:spPr/>
      <dgm:t>
        <a:bodyPr/>
        <a:lstStyle/>
        <a:p>
          <a:r>
            <a:rPr lang="en-US" sz="1100" b="0" baseline="0" dirty="0">
              <a:latin typeface="Calibri" panose="020F0502020204030204" pitchFamily="34" charset="0"/>
              <a:cs typeface="Calibri" panose="020F0502020204030204" pitchFamily="34" charset="0"/>
            </a:rPr>
            <a:t>CARDIOPULMONARY AND GREAT VESSELS</a:t>
          </a:r>
          <a:endParaRPr lang="en-US" sz="1100" b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8C9BB44-A783-4E8B-A041-2DD00D4D5075}" type="parTrans" cxnId="{60C71919-62D9-4393-88B7-7CA12A2E3C55}">
      <dgm:prSet/>
      <dgm:spPr/>
      <dgm:t>
        <a:bodyPr/>
        <a:lstStyle/>
        <a:p>
          <a:endParaRPr lang="en-US"/>
        </a:p>
      </dgm:t>
    </dgm:pt>
    <dgm:pt modelId="{9685AB60-D2C2-4925-8D9C-C2D1ED01D3CB}" type="sibTrans" cxnId="{60C71919-62D9-4393-88B7-7CA12A2E3C55}">
      <dgm:prSet/>
      <dgm:spPr/>
      <dgm:t>
        <a:bodyPr/>
        <a:lstStyle/>
        <a:p>
          <a:endParaRPr lang="en-US"/>
        </a:p>
      </dgm:t>
    </dgm:pt>
    <dgm:pt modelId="{A2BE541F-162E-4629-B3CD-E0ED1E223EA1}" type="pres">
      <dgm:prSet presAssocID="{C1B7BB0A-993F-47D5-8F81-5FA0CDFA79C9}" presName="linear" presStyleCnt="0">
        <dgm:presLayoutVars>
          <dgm:dir/>
          <dgm:animLvl val="lvl"/>
          <dgm:resizeHandles val="exact"/>
        </dgm:presLayoutVars>
      </dgm:prSet>
      <dgm:spPr/>
    </dgm:pt>
    <dgm:pt modelId="{98432BC3-4549-4C59-8277-941EB356874B}" type="pres">
      <dgm:prSet presAssocID="{6BC69B17-3A1A-4BBC-8637-CBB139AD4C0D}" presName="parentLin" presStyleCnt="0"/>
      <dgm:spPr/>
    </dgm:pt>
    <dgm:pt modelId="{1333571F-8B56-488D-A180-D65772747CF2}" type="pres">
      <dgm:prSet presAssocID="{6BC69B17-3A1A-4BBC-8637-CBB139AD4C0D}" presName="parentLeftMargin" presStyleLbl="node1" presStyleIdx="0" presStyleCnt="4"/>
      <dgm:spPr/>
    </dgm:pt>
    <dgm:pt modelId="{E1A6241B-2B31-46B5-A88F-13C0FA48F740}" type="pres">
      <dgm:prSet presAssocID="{6BC69B17-3A1A-4BBC-8637-CBB139AD4C0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94F31B1-1428-4AF4-9616-5F2653F523E2}" type="pres">
      <dgm:prSet presAssocID="{6BC69B17-3A1A-4BBC-8637-CBB139AD4C0D}" presName="negativeSpace" presStyleCnt="0"/>
      <dgm:spPr/>
    </dgm:pt>
    <dgm:pt modelId="{9C113931-8721-489C-9103-B03E5073DA52}" type="pres">
      <dgm:prSet presAssocID="{6BC69B17-3A1A-4BBC-8637-CBB139AD4C0D}" presName="childText" presStyleLbl="conFgAcc1" presStyleIdx="0" presStyleCnt="4">
        <dgm:presLayoutVars>
          <dgm:bulletEnabled val="1"/>
        </dgm:presLayoutVars>
      </dgm:prSet>
      <dgm:spPr/>
    </dgm:pt>
    <dgm:pt modelId="{1A0A5BA5-742E-41CC-BC2A-4E2A96133309}" type="pres">
      <dgm:prSet presAssocID="{610DA92E-1F96-413B-B5AA-D5F79CDDD3BA}" presName="spaceBetweenRectangles" presStyleCnt="0"/>
      <dgm:spPr/>
    </dgm:pt>
    <dgm:pt modelId="{193744E7-3D6B-4259-888D-C3CDFF843D3F}" type="pres">
      <dgm:prSet presAssocID="{2503CEBD-67A2-421B-8CD8-E551567FE54F}" presName="parentLin" presStyleCnt="0"/>
      <dgm:spPr/>
    </dgm:pt>
    <dgm:pt modelId="{5F5C9C81-D2FB-4A43-B00A-F46B957F9253}" type="pres">
      <dgm:prSet presAssocID="{2503CEBD-67A2-421B-8CD8-E551567FE54F}" presName="parentLeftMargin" presStyleLbl="node1" presStyleIdx="0" presStyleCnt="4"/>
      <dgm:spPr/>
    </dgm:pt>
    <dgm:pt modelId="{DFAD581A-3CFE-45A3-BF38-063D4796D24D}" type="pres">
      <dgm:prSet presAssocID="{2503CEBD-67A2-421B-8CD8-E551567FE54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B38162B-D568-406B-8E85-CA86FBD05FB4}" type="pres">
      <dgm:prSet presAssocID="{2503CEBD-67A2-421B-8CD8-E551567FE54F}" presName="negativeSpace" presStyleCnt="0"/>
      <dgm:spPr/>
    </dgm:pt>
    <dgm:pt modelId="{F1B0F8F9-C4E4-4D07-A5C5-B13092967603}" type="pres">
      <dgm:prSet presAssocID="{2503CEBD-67A2-421B-8CD8-E551567FE54F}" presName="childText" presStyleLbl="conFgAcc1" presStyleIdx="1" presStyleCnt="4">
        <dgm:presLayoutVars>
          <dgm:bulletEnabled val="1"/>
        </dgm:presLayoutVars>
      </dgm:prSet>
      <dgm:spPr/>
    </dgm:pt>
    <dgm:pt modelId="{C098E6FC-28CC-4A70-A5E2-69F2B58FA514}" type="pres">
      <dgm:prSet presAssocID="{CEA2CFF2-06FF-4D26-B735-92A8A34F5F2C}" presName="spaceBetweenRectangles" presStyleCnt="0"/>
      <dgm:spPr/>
    </dgm:pt>
    <dgm:pt modelId="{C3942685-ACBA-4324-83A7-51ED9776D5E9}" type="pres">
      <dgm:prSet presAssocID="{E2258C1C-70D3-42A7-99ED-2956C1B699AB}" presName="parentLin" presStyleCnt="0"/>
      <dgm:spPr/>
    </dgm:pt>
    <dgm:pt modelId="{6D529934-26E0-4099-98AA-728CAF7905B3}" type="pres">
      <dgm:prSet presAssocID="{E2258C1C-70D3-42A7-99ED-2956C1B699AB}" presName="parentLeftMargin" presStyleLbl="node1" presStyleIdx="1" presStyleCnt="4"/>
      <dgm:spPr/>
    </dgm:pt>
    <dgm:pt modelId="{1CAA87A4-15AC-4A0E-874F-5E0151F76A0B}" type="pres">
      <dgm:prSet presAssocID="{E2258C1C-70D3-42A7-99ED-2956C1B699A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FBB93AC-7C2E-4361-B709-2A8D68A6FBB8}" type="pres">
      <dgm:prSet presAssocID="{E2258C1C-70D3-42A7-99ED-2956C1B699AB}" presName="negativeSpace" presStyleCnt="0"/>
      <dgm:spPr/>
    </dgm:pt>
    <dgm:pt modelId="{37F36E43-D2C2-44A1-B73A-BE29125AD276}" type="pres">
      <dgm:prSet presAssocID="{E2258C1C-70D3-42A7-99ED-2956C1B699AB}" presName="childText" presStyleLbl="conFgAcc1" presStyleIdx="2" presStyleCnt="4">
        <dgm:presLayoutVars>
          <dgm:bulletEnabled val="1"/>
        </dgm:presLayoutVars>
      </dgm:prSet>
      <dgm:spPr/>
    </dgm:pt>
    <dgm:pt modelId="{A551A20E-784F-4A28-AF4F-FE0A51A88B0C}" type="pres">
      <dgm:prSet presAssocID="{68B1DCFD-6DE1-4C5F-84FE-B0E715B131BD}" presName="spaceBetweenRectangles" presStyleCnt="0"/>
      <dgm:spPr/>
    </dgm:pt>
    <dgm:pt modelId="{CED28917-A78B-4CE5-9C11-070AA897FE8D}" type="pres">
      <dgm:prSet presAssocID="{65CA82A9-9F38-4AE1-868D-C5DFD9085E0C}" presName="parentLin" presStyleCnt="0"/>
      <dgm:spPr/>
    </dgm:pt>
    <dgm:pt modelId="{1E21BECD-212B-4A98-92E8-B0560383352A}" type="pres">
      <dgm:prSet presAssocID="{65CA82A9-9F38-4AE1-868D-C5DFD9085E0C}" presName="parentLeftMargin" presStyleLbl="node1" presStyleIdx="2" presStyleCnt="4"/>
      <dgm:spPr/>
    </dgm:pt>
    <dgm:pt modelId="{053DCB84-7F81-4D48-A1A2-9759B2C51B5E}" type="pres">
      <dgm:prSet presAssocID="{65CA82A9-9F38-4AE1-868D-C5DFD9085E0C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A935941-EE57-4B2F-9232-57E8B66DDDEC}" type="pres">
      <dgm:prSet presAssocID="{65CA82A9-9F38-4AE1-868D-C5DFD9085E0C}" presName="negativeSpace" presStyleCnt="0"/>
      <dgm:spPr/>
    </dgm:pt>
    <dgm:pt modelId="{33E51D4C-A77B-4387-BD73-FD9DD1E059B8}" type="pres">
      <dgm:prSet presAssocID="{65CA82A9-9F38-4AE1-868D-C5DFD9085E0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0DD9604-CB90-4077-B63C-2B09A93E8065}" srcId="{C1B7BB0A-993F-47D5-8F81-5FA0CDFA79C9}" destId="{E2258C1C-70D3-42A7-99ED-2956C1B699AB}" srcOrd="2" destOrd="0" parTransId="{C41BA45C-608D-4FA1-BBA2-AC845103B17B}" sibTransId="{68B1DCFD-6DE1-4C5F-84FE-B0E715B131BD}"/>
    <dgm:cxn modelId="{58C85415-37C3-473C-B590-7139D78CB719}" srcId="{C1B7BB0A-993F-47D5-8F81-5FA0CDFA79C9}" destId="{2503CEBD-67A2-421B-8CD8-E551567FE54F}" srcOrd="1" destOrd="0" parTransId="{171C11DF-12BC-44F4-A7EA-0721DBAF8282}" sibTransId="{CEA2CFF2-06FF-4D26-B735-92A8A34F5F2C}"/>
    <dgm:cxn modelId="{9217BB15-5438-4F6D-9C08-F5967F12BDD8}" type="presOf" srcId="{E2258C1C-70D3-42A7-99ED-2956C1B699AB}" destId="{6D529934-26E0-4099-98AA-728CAF7905B3}" srcOrd="0" destOrd="0" presId="urn:microsoft.com/office/officeart/2005/8/layout/list1"/>
    <dgm:cxn modelId="{60C71919-62D9-4393-88B7-7CA12A2E3C55}" srcId="{65CA82A9-9F38-4AE1-868D-C5DFD9085E0C}" destId="{2C2EBCB2-A8F2-4EBA-A4C8-9CF1BE738D4D}" srcOrd="1" destOrd="0" parTransId="{58C9BB44-A783-4E8B-A041-2DD00D4D5075}" sibTransId="{9685AB60-D2C2-4925-8D9C-C2D1ED01D3CB}"/>
    <dgm:cxn modelId="{6045901E-95EA-4ABC-9795-A70675F95488}" srcId="{2503CEBD-67A2-421B-8CD8-E551567FE54F}" destId="{6C84CA41-A862-49B2-9C6F-9BA956158340}" srcOrd="2" destOrd="0" parTransId="{0186903B-00CC-4E09-9D3A-B9B102EA9BBD}" sibTransId="{11D4489A-B480-4EF3-B793-8C1D4EED44E8}"/>
    <dgm:cxn modelId="{6A0EE525-42F6-40D7-A2A7-DC17A7888F69}" srcId="{6BC69B17-3A1A-4BBC-8637-CBB139AD4C0D}" destId="{627DEF9C-394A-45F5-9902-A2CFB21939A7}" srcOrd="1" destOrd="0" parTransId="{E3A71370-12BA-4A14-8D4D-C1B0449FF119}" sibTransId="{E3ABA673-C7FB-4B08-9984-F3A3FEFD4C65}"/>
    <dgm:cxn modelId="{BA3FA426-3F3D-446E-8C43-20A1BADD9869}" type="presOf" srcId="{76D478AA-7BF2-4F34-8C21-1B17B02168FA}" destId="{F1B0F8F9-C4E4-4D07-A5C5-B13092967603}" srcOrd="0" destOrd="3" presId="urn:microsoft.com/office/officeart/2005/8/layout/list1"/>
    <dgm:cxn modelId="{04A26229-D08D-499A-BABD-CEBDBB227984}" type="presOf" srcId="{C64086C9-CCAE-4580-8722-252A6BF7668D}" destId="{F1B0F8F9-C4E4-4D07-A5C5-B13092967603}" srcOrd="0" destOrd="0" presId="urn:microsoft.com/office/officeart/2005/8/layout/list1"/>
    <dgm:cxn modelId="{59CC4A3A-4F11-485B-A22E-D1D427B6BBD6}" srcId="{C1B7BB0A-993F-47D5-8F81-5FA0CDFA79C9}" destId="{65CA82A9-9F38-4AE1-868D-C5DFD9085E0C}" srcOrd="3" destOrd="0" parTransId="{13E9486D-E769-46EB-9E92-A3397797ED81}" sibTransId="{2BFE128F-8375-4447-B98A-B600AF66E012}"/>
    <dgm:cxn modelId="{0D8BAE3E-3818-4F2A-9000-BEEB2CFC4B9D}" type="presOf" srcId="{2C2EBCB2-A8F2-4EBA-A4C8-9CF1BE738D4D}" destId="{33E51D4C-A77B-4387-BD73-FD9DD1E059B8}" srcOrd="0" destOrd="1" presId="urn:microsoft.com/office/officeart/2005/8/layout/list1"/>
    <dgm:cxn modelId="{71D0F63E-32B9-4B38-8264-9FFD0C955CA6}" type="presOf" srcId="{A3D55A98-E61D-44E4-8FB0-928BC11F626D}" destId="{F1B0F8F9-C4E4-4D07-A5C5-B13092967603}" srcOrd="0" destOrd="4" presId="urn:microsoft.com/office/officeart/2005/8/layout/list1"/>
    <dgm:cxn modelId="{58784E5B-26D4-42EC-A03B-6B0A48C9746D}" srcId="{E2258C1C-70D3-42A7-99ED-2956C1B699AB}" destId="{3200470D-D1FD-48E5-BDF5-2D18CBB1C7B8}" srcOrd="0" destOrd="0" parTransId="{42AAD313-2280-4E7A-A8B3-91A30293A961}" sibTransId="{45420730-9766-46A5-B334-D56467C41024}"/>
    <dgm:cxn modelId="{F854D445-DE13-414E-98C7-407F0BED7C80}" srcId="{C1B7BB0A-993F-47D5-8F81-5FA0CDFA79C9}" destId="{6BC69B17-3A1A-4BBC-8637-CBB139AD4C0D}" srcOrd="0" destOrd="0" parTransId="{414628EC-77E7-41D8-8A0D-10AF1BB64862}" sibTransId="{610DA92E-1F96-413B-B5AA-D5F79CDDD3BA}"/>
    <dgm:cxn modelId="{1C689747-15AA-4BEE-93BB-55AD2695B7FF}" type="presOf" srcId="{2503CEBD-67A2-421B-8CD8-E551567FE54F}" destId="{DFAD581A-3CFE-45A3-BF38-063D4796D24D}" srcOrd="1" destOrd="0" presId="urn:microsoft.com/office/officeart/2005/8/layout/list1"/>
    <dgm:cxn modelId="{CF55BC69-A546-41EE-8238-6250651ED8D8}" type="presOf" srcId="{2503CEBD-67A2-421B-8CD8-E551567FE54F}" destId="{5F5C9C81-D2FB-4A43-B00A-F46B957F9253}" srcOrd="0" destOrd="0" presId="urn:microsoft.com/office/officeart/2005/8/layout/list1"/>
    <dgm:cxn modelId="{CDD76B6A-C378-4F79-8D7E-B85DB5E529DB}" type="presOf" srcId="{3200470D-D1FD-48E5-BDF5-2D18CBB1C7B8}" destId="{37F36E43-D2C2-44A1-B73A-BE29125AD276}" srcOrd="0" destOrd="0" presId="urn:microsoft.com/office/officeart/2005/8/layout/list1"/>
    <dgm:cxn modelId="{24ED676E-CC64-4F49-835B-4B70A8267AE6}" type="presOf" srcId="{6C84CA41-A862-49B2-9C6F-9BA956158340}" destId="{F1B0F8F9-C4E4-4D07-A5C5-B13092967603}" srcOrd="0" destOrd="2" presId="urn:microsoft.com/office/officeart/2005/8/layout/list1"/>
    <dgm:cxn modelId="{73B30170-6828-4FB2-A238-7D40CD16D736}" type="presOf" srcId="{6BC69B17-3A1A-4BBC-8637-CBB139AD4C0D}" destId="{E1A6241B-2B31-46B5-A88F-13C0FA48F740}" srcOrd="1" destOrd="0" presId="urn:microsoft.com/office/officeart/2005/8/layout/list1"/>
    <dgm:cxn modelId="{42711E70-AD65-4C81-B3E9-D099243BA7BF}" type="presOf" srcId="{E2258C1C-70D3-42A7-99ED-2956C1B699AB}" destId="{1CAA87A4-15AC-4A0E-874F-5E0151F76A0B}" srcOrd="1" destOrd="0" presId="urn:microsoft.com/office/officeart/2005/8/layout/list1"/>
    <dgm:cxn modelId="{7C51BD51-EDA7-474C-9D3C-F03C736F7701}" type="presOf" srcId="{EB946290-A320-46C2-87FD-6FDD0C61335A}" destId="{9C113931-8721-489C-9103-B03E5073DA52}" srcOrd="0" destOrd="0" presId="urn:microsoft.com/office/officeart/2005/8/layout/list1"/>
    <dgm:cxn modelId="{E4624E75-753D-4189-9CEE-CB58D4F4170A}" srcId="{E2258C1C-70D3-42A7-99ED-2956C1B699AB}" destId="{512AA2AA-6FB4-4817-AFC2-ABC0084C0F1E}" srcOrd="1" destOrd="0" parTransId="{BE89CD9D-B510-4677-9CF6-06A6AA4124F7}" sibTransId="{96D9EEFF-3DA5-4ECA-8DAD-36EB4EFE87B6}"/>
    <dgm:cxn modelId="{69DBC258-14D0-484E-97A4-FB139932F440}" srcId="{6BC69B17-3A1A-4BBC-8637-CBB139AD4C0D}" destId="{DF762FF0-2F3A-4692-AE4F-8C9DB8D7344B}" srcOrd="2" destOrd="0" parTransId="{094E66EB-72D9-4A6B-8BDC-2B4EF53B0B62}" sibTransId="{CCAEE20C-0B72-4FCE-8673-1CC238457972}"/>
    <dgm:cxn modelId="{1AD9A37A-8DA1-4A65-9F26-E38D48373184}" srcId="{2503CEBD-67A2-421B-8CD8-E551567FE54F}" destId="{A3D55A98-E61D-44E4-8FB0-928BC11F626D}" srcOrd="4" destOrd="0" parTransId="{36FF4E13-10A7-4752-8C99-DBB96D10C10E}" sibTransId="{7D572A26-69AF-4DCC-8640-128A4485CD43}"/>
    <dgm:cxn modelId="{3149E983-E7E0-4DAA-8605-D9607FB89270}" srcId="{65CA82A9-9F38-4AE1-868D-C5DFD9085E0C}" destId="{34A185D2-EB9B-4640-82B6-2D0EF20BF7FF}" srcOrd="0" destOrd="0" parTransId="{7B685AE1-8EF3-4774-AA3F-98A8382188D8}" sibTransId="{93EB9637-D115-4F0F-821E-EE4251A7FA29}"/>
    <dgm:cxn modelId="{E31A2786-C214-4F92-8A33-5544EF67A6C3}" type="presOf" srcId="{C1B7BB0A-993F-47D5-8F81-5FA0CDFA79C9}" destId="{A2BE541F-162E-4629-B3CD-E0ED1E223EA1}" srcOrd="0" destOrd="0" presId="urn:microsoft.com/office/officeart/2005/8/layout/list1"/>
    <dgm:cxn modelId="{D91E8E90-9AC8-4B27-93D6-6A0660E51852}" type="presOf" srcId="{AC73D1DA-4A70-466F-BC93-5F6D99DC14D6}" destId="{F1B0F8F9-C4E4-4D07-A5C5-B13092967603}" srcOrd="0" destOrd="1" presId="urn:microsoft.com/office/officeart/2005/8/layout/list1"/>
    <dgm:cxn modelId="{A08AC99F-9686-4F67-B61E-96049A4ED806}" type="presOf" srcId="{DF762FF0-2F3A-4692-AE4F-8C9DB8D7344B}" destId="{9C113931-8721-489C-9103-B03E5073DA52}" srcOrd="0" destOrd="2" presId="urn:microsoft.com/office/officeart/2005/8/layout/list1"/>
    <dgm:cxn modelId="{7026FDAE-35B2-4D2C-AE2A-3803937EB6F0}" type="presOf" srcId="{627DEF9C-394A-45F5-9902-A2CFB21939A7}" destId="{9C113931-8721-489C-9103-B03E5073DA52}" srcOrd="0" destOrd="1" presId="urn:microsoft.com/office/officeart/2005/8/layout/list1"/>
    <dgm:cxn modelId="{1ADFE2B9-2E27-4CAE-9077-A9D402F7F272}" type="presOf" srcId="{65CA82A9-9F38-4AE1-868D-C5DFD9085E0C}" destId="{053DCB84-7F81-4D48-A1A2-9759B2C51B5E}" srcOrd="1" destOrd="0" presId="urn:microsoft.com/office/officeart/2005/8/layout/list1"/>
    <dgm:cxn modelId="{6F57FEBD-6356-4FF3-BE2F-98ED69E4E970}" srcId="{6BC69B17-3A1A-4BBC-8637-CBB139AD4C0D}" destId="{EB946290-A320-46C2-87FD-6FDD0C61335A}" srcOrd="0" destOrd="0" parTransId="{4FF30264-0FFA-4AA2-A101-63098BDF3303}" sibTransId="{0EAFF174-1607-414B-8C7F-76B1CE7121B5}"/>
    <dgm:cxn modelId="{62C4F5BF-CF8A-4DC3-BD2C-B1B8E55372DE}" type="presOf" srcId="{65CA82A9-9F38-4AE1-868D-C5DFD9085E0C}" destId="{1E21BECD-212B-4A98-92E8-B0560383352A}" srcOrd="0" destOrd="0" presId="urn:microsoft.com/office/officeart/2005/8/layout/list1"/>
    <dgm:cxn modelId="{26F288C3-D880-4BB6-A1EA-F9154A5F63D8}" type="presOf" srcId="{6BC69B17-3A1A-4BBC-8637-CBB139AD4C0D}" destId="{1333571F-8B56-488D-A180-D65772747CF2}" srcOrd="0" destOrd="0" presId="urn:microsoft.com/office/officeart/2005/8/layout/list1"/>
    <dgm:cxn modelId="{35A51CC5-1A1A-4487-9656-C7585E80AEC3}" type="presOf" srcId="{34A185D2-EB9B-4640-82B6-2D0EF20BF7FF}" destId="{33E51D4C-A77B-4387-BD73-FD9DD1E059B8}" srcOrd="0" destOrd="0" presId="urn:microsoft.com/office/officeart/2005/8/layout/list1"/>
    <dgm:cxn modelId="{66396ED6-8668-403D-801B-BE0CD4C1EDAD}" srcId="{2503CEBD-67A2-421B-8CD8-E551567FE54F}" destId="{C64086C9-CCAE-4580-8722-252A6BF7668D}" srcOrd="0" destOrd="0" parTransId="{9F318D90-986C-4C5E-97F1-9C9EBA3DB562}" sibTransId="{6ABEFC87-500E-4230-BBE2-4371840E55F6}"/>
    <dgm:cxn modelId="{5E8E2CDC-7741-41AB-879A-E59D542D108D}" type="presOf" srcId="{512AA2AA-6FB4-4817-AFC2-ABC0084C0F1E}" destId="{37F36E43-D2C2-44A1-B73A-BE29125AD276}" srcOrd="0" destOrd="1" presId="urn:microsoft.com/office/officeart/2005/8/layout/list1"/>
    <dgm:cxn modelId="{689E4FDC-3B27-42CD-9200-6BCC734AC067}" srcId="{2503CEBD-67A2-421B-8CD8-E551567FE54F}" destId="{AC73D1DA-4A70-466F-BC93-5F6D99DC14D6}" srcOrd="1" destOrd="0" parTransId="{B5D11C18-1F56-4DC0-BEF6-C88101E68AC7}" sibTransId="{0B44152A-DB8B-4E2C-BE49-D4793C345FB4}"/>
    <dgm:cxn modelId="{949D73E2-11C4-4B07-80D9-F326DE5EE5C4}" srcId="{2503CEBD-67A2-421B-8CD8-E551567FE54F}" destId="{76D478AA-7BF2-4F34-8C21-1B17B02168FA}" srcOrd="3" destOrd="0" parTransId="{4A3D3DC6-19E9-4B72-BA8C-CFCD9D4C64D4}" sibTransId="{E35CFCC3-EAF4-4B46-99AE-A9A0A74EDAB8}"/>
    <dgm:cxn modelId="{AD7DCE36-F141-41F6-9CBB-4239259AE3C8}" type="presParOf" srcId="{A2BE541F-162E-4629-B3CD-E0ED1E223EA1}" destId="{98432BC3-4549-4C59-8277-941EB356874B}" srcOrd="0" destOrd="0" presId="urn:microsoft.com/office/officeart/2005/8/layout/list1"/>
    <dgm:cxn modelId="{B67453A7-8226-4042-AD55-70FA74933C71}" type="presParOf" srcId="{98432BC3-4549-4C59-8277-941EB356874B}" destId="{1333571F-8B56-488D-A180-D65772747CF2}" srcOrd="0" destOrd="0" presId="urn:microsoft.com/office/officeart/2005/8/layout/list1"/>
    <dgm:cxn modelId="{BA087A42-2C0A-4980-A3A1-75FB8CDDB2D7}" type="presParOf" srcId="{98432BC3-4549-4C59-8277-941EB356874B}" destId="{E1A6241B-2B31-46B5-A88F-13C0FA48F740}" srcOrd="1" destOrd="0" presId="urn:microsoft.com/office/officeart/2005/8/layout/list1"/>
    <dgm:cxn modelId="{CA657516-19EB-428F-9F48-97A9ACA4DF51}" type="presParOf" srcId="{A2BE541F-162E-4629-B3CD-E0ED1E223EA1}" destId="{E94F31B1-1428-4AF4-9616-5F2653F523E2}" srcOrd="1" destOrd="0" presId="urn:microsoft.com/office/officeart/2005/8/layout/list1"/>
    <dgm:cxn modelId="{51943A4B-6452-4466-864A-FD38B40B3185}" type="presParOf" srcId="{A2BE541F-162E-4629-B3CD-E0ED1E223EA1}" destId="{9C113931-8721-489C-9103-B03E5073DA52}" srcOrd="2" destOrd="0" presId="urn:microsoft.com/office/officeart/2005/8/layout/list1"/>
    <dgm:cxn modelId="{29E5E1EB-48F6-4847-9E3B-F53F36B2E5AA}" type="presParOf" srcId="{A2BE541F-162E-4629-B3CD-E0ED1E223EA1}" destId="{1A0A5BA5-742E-41CC-BC2A-4E2A96133309}" srcOrd="3" destOrd="0" presId="urn:microsoft.com/office/officeart/2005/8/layout/list1"/>
    <dgm:cxn modelId="{DB4AD0CA-7C6D-4A46-BF1C-C0854DAF9854}" type="presParOf" srcId="{A2BE541F-162E-4629-B3CD-E0ED1E223EA1}" destId="{193744E7-3D6B-4259-888D-C3CDFF843D3F}" srcOrd="4" destOrd="0" presId="urn:microsoft.com/office/officeart/2005/8/layout/list1"/>
    <dgm:cxn modelId="{362251E8-CADF-4A31-BD8C-8AE14F91A564}" type="presParOf" srcId="{193744E7-3D6B-4259-888D-C3CDFF843D3F}" destId="{5F5C9C81-D2FB-4A43-B00A-F46B957F9253}" srcOrd="0" destOrd="0" presId="urn:microsoft.com/office/officeart/2005/8/layout/list1"/>
    <dgm:cxn modelId="{38BC9441-C390-4448-9A6E-C0BDB9A33D78}" type="presParOf" srcId="{193744E7-3D6B-4259-888D-C3CDFF843D3F}" destId="{DFAD581A-3CFE-45A3-BF38-063D4796D24D}" srcOrd="1" destOrd="0" presId="urn:microsoft.com/office/officeart/2005/8/layout/list1"/>
    <dgm:cxn modelId="{B5E778AC-7B5D-4CDB-8DCD-793FDA29FC86}" type="presParOf" srcId="{A2BE541F-162E-4629-B3CD-E0ED1E223EA1}" destId="{EB38162B-D568-406B-8E85-CA86FBD05FB4}" srcOrd="5" destOrd="0" presId="urn:microsoft.com/office/officeart/2005/8/layout/list1"/>
    <dgm:cxn modelId="{E0AEFE8F-362A-48CE-BC15-515164C8D9EF}" type="presParOf" srcId="{A2BE541F-162E-4629-B3CD-E0ED1E223EA1}" destId="{F1B0F8F9-C4E4-4D07-A5C5-B13092967603}" srcOrd="6" destOrd="0" presId="urn:microsoft.com/office/officeart/2005/8/layout/list1"/>
    <dgm:cxn modelId="{53D20CD6-2668-4DA7-B39E-0DE17FBBACC9}" type="presParOf" srcId="{A2BE541F-162E-4629-B3CD-E0ED1E223EA1}" destId="{C098E6FC-28CC-4A70-A5E2-69F2B58FA514}" srcOrd="7" destOrd="0" presId="urn:microsoft.com/office/officeart/2005/8/layout/list1"/>
    <dgm:cxn modelId="{F7D59490-497A-4188-B5A5-237876624653}" type="presParOf" srcId="{A2BE541F-162E-4629-B3CD-E0ED1E223EA1}" destId="{C3942685-ACBA-4324-83A7-51ED9776D5E9}" srcOrd="8" destOrd="0" presId="urn:microsoft.com/office/officeart/2005/8/layout/list1"/>
    <dgm:cxn modelId="{D5C547CA-55D0-4C70-9DEF-1EE6EBF67D7A}" type="presParOf" srcId="{C3942685-ACBA-4324-83A7-51ED9776D5E9}" destId="{6D529934-26E0-4099-98AA-728CAF7905B3}" srcOrd="0" destOrd="0" presId="urn:microsoft.com/office/officeart/2005/8/layout/list1"/>
    <dgm:cxn modelId="{B15D2DC4-21ED-4BE1-9C4C-F479D6F8CDBB}" type="presParOf" srcId="{C3942685-ACBA-4324-83A7-51ED9776D5E9}" destId="{1CAA87A4-15AC-4A0E-874F-5E0151F76A0B}" srcOrd="1" destOrd="0" presId="urn:microsoft.com/office/officeart/2005/8/layout/list1"/>
    <dgm:cxn modelId="{97AE4EF5-2CCE-46C3-A219-435708A23477}" type="presParOf" srcId="{A2BE541F-162E-4629-B3CD-E0ED1E223EA1}" destId="{4FBB93AC-7C2E-4361-B709-2A8D68A6FBB8}" srcOrd="9" destOrd="0" presId="urn:microsoft.com/office/officeart/2005/8/layout/list1"/>
    <dgm:cxn modelId="{44EE0018-00C8-4262-9C24-F0336C7F8BD7}" type="presParOf" srcId="{A2BE541F-162E-4629-B3CD-E0ED1E223EA1}" destId="{37F36E43-D2C2-44A1-B73A-BE29125AD276}" srcOrd="10" destOrd="0" presId="urn:microsoft.com/office/officeart/2005/8/layout/list1"/>
    <dgm:cxn modelId="{1822CBC9-C530-4EDE-B7C8-87756BB36CFA}" type="presParOf" srcId="{A2BE541F-162E-4629-B3CD-E0ED1E223EA1}" destId="{A551A20E-784F-4A28-AF4F-FE0A51A88B0C}" srcOrd="11" destOrd="0" presId="urn:microsoft.com/office/officeart/2005/8/layout/list1"/>
    <dgm:cxn modelId="{491D9861-6C41-4633-A79C-A164D7163681}" type="presParOf" srcId="{A2BE541F-162E-4629-B3CD-E0ED1E223EA1}" destId="{CED28917-A78B-4CE5-9C11-070AA897FE8D}" srcOrd="12" destOrd="0" presId="urn:microsoft.com/office/officeart/2005/8/layout/list1"/>
    <dgm:cxn modelId="{1403EE53-16F0-4418-902A-58EE04C800D1}" type="presParOf" srcId="{CED28917-A78B-4CE5-9C11-070AA897FE8D}" destId="{1E21BECD-212B-4A98-92E8-B0560383352A}" srcOrd="0" destOrd="0" presId="urn:microsoft.com/office/officeart/2005/8/layout/list1"/>
    <dgm:cxn modelId="{98C37AFD-F2CC-4595-84E1-1366804DEF3E}" type="presParOf" srcId="{CED28917-A78B-4CE5-9C11-070AA897FE8D}" destId="{053DCB84-7F81-4D48-A1A2-9759B2C51B5E}" srcOrd="1" destOrd="0" presId="urn:microsoft.com/office/officeart/2005/8/layout/list1"/>
    <dgm:cxn modelId="{76525095-D50E-413C-AEAE-14378A64CEE6}" type="presParOf" srcId="{A2BE541F-162E-4629-B3CD-E0ED1E223EA1}" destId="{4A935941-EE57-4B2F-9232-57E8B66DDDEC}" srcOrd="13" destOrd="0" presId="urn:microsoft.com/office/officeart/2005/8/layout/list1"/>
    <dgm:cxn modelId="{FE543A09-69FA-4ED6-8211-08EA5A55617C}" type="presParOf" srcId="{A2BE541F-162E-4629-B3CD-E0ED1E223EA1}" destId="{33E51D4C-A77B-4387-BD73-FD9DD1E059B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A486C7-2AE3-42D9-8BCE-367C8347D40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20E06B2-CAF2-4CB6-8088-5C66CC4DD4A6}">
      <dgm:prSet/>
      <dgm:spPr/>
      <dgm:t>
        <a:bodyPr/>
        <a:lstStyle/>
        <a:p>
          <a:r>
            <a:rPr lang="en-US" dirty="0">
              <a:latin typeface="Arial Rounded MT Bold" panose="020F0704030504030204" pitchFamily="34" charset="0"/>
            </a:rPr>
            <a:t>HISTORY</a:t>
          </a:r>
        </a:p>
      </dgm:t>
    </dgm:pt>
    <dgm:pt modelId="{3E9650A2-1D5D-4D0A-8DD0-79591F7DD8D6}" type="parTrans" cxnId="{F7F1B5DA-C570-40EA-9549-C3D4D4D75501}">
      <dgm:prSet/>
      <dgm:spPr/>
      <dgm:t>
        <a:bodyPr/>
        <a:lstStyle/>
        <a:p>
          <a:endParaRPr lang="en-US"/>
        </a:p>
      </dgm:t>
    </dgm:pt>
    <dgm:pt modelId="{5032A50D-4966-4052-B421-60B0EC668A00}" type="sibTrans" cxnId="{F7F1B5DA-C570-40EA-9549-C3D4D4D75501}">
      <dgm:prSet/>
      <dgm:spPr/>
      <dgm:t>
        <a:bodyPr/>
        <a:lstStyle/>
        <a:p>
          <a:endParaRPr lang="en-US"/>
        </a:p>
      </dgm:t>
    </dgm:pt>
    <dgm:pt modelId="{F3F816B3-BC06-47AA-B2DA-BB47B9352485}">
      <dgm:prSet/>
      <dgm:spPr/>
      <dgm:t>
        <a:bodyPr/>
        <a:lstStyle/>
        <a:p>
          <a:r>
            <a:rPr lang="en-US" dirty="0">
              <a:latin typeface="Arial Rounded MT Bold" panose="020F0704030504030204" pitchFamily="34" charset="0"/>
            </a:rPr>
            <a:t>PHYSICAL EXAMINATION INCLUDING ORTHOSTATIC: STANDING BP/HR IMMEDIATE, 1 AND 3 MINUTES OR LONGER (FOR COVERT ORTHOSTATIC HYPOTENSION)</a:t>
          </a:r>
        </a:p>
      </dgm:t>
    </dgm:pt>
    <dgm:pt modelId="{1FB2E9E4-C828-4357-80EF-62B6919EBC04}" type="parTrans" cxnId="{90298BC2-3F2D-4EF5-904A-16E8AC7C31D9}">
      <dgm:prSet/>
      <dgm:spPr/>
      <dgm:t>
        <a:bodyPr/>
        <a:lstStyle/>
        <a:p>
          <a:endParaRPr lang="en-US"/>
        </a:p>
      </dgm:t>
    </dgm:pt>
    <dgm:pt modelId="{5A3C3A9C-66CE-49D3-A280-4A9B42DE1C58}" type="sibTrans" cxnId="{90298BC2-3F2D-4EF5-904A-16E8AC7C31D9}">
      <dgm:prSet/>
      <dgm:spPr/>
      <dgm:t>
        <a:bodyPr/>
        <a:lstStyle/>
        <a:p>
          <a:endParaRPr lang="en-US"/>
        </a:p>
      </dgm:t>
    </dgm:pt>
    <dgm:pt modelId="{68402570-84AA-4DC4-B983-BD3846C1129F}">
      <dgm:prSet/>
      <dgm:spPr/>
      <dgm:t>
        <a:bodyPr/>
        <a:lstStyle/>
        <a:p>
          <a:r>
            <a:rPr lang="en-US">
              <a:latin typeface="Arial Rounded MT Bold" panose="020F0704030504030204" pitchFamily="34" charset="0"/>
            </a:rPr>
            <a:t>ECG</a:t>
          </a:r>
        </a:p>
      </dgm:t>
    </dgm:pt>
    <dgm:pt modelId="{5937E132-5913-4E9A-A23F-CA7B15896523}" type="parTrans" cxnId="{5EE230BC-BD57-4B41-A459-5541CBA62E0D}">
      <dgm:prSet/>
      <dgm:spPr/>
      <dgm:t>
        <a:bodyPr/>
        <a:lstStyle/>
        <a:p>
          <a:endParaRPr lang="en-US"/>
        </a:p>
      </dgm:t>
    </dgm:pt>
    <dgm:pt modelId="{26C83EFB-58A1-4727-B6B9-A68BE108930A}" type="sibTrans" cxnId="{5EE230BC-BD57-4B41-A459-5541CBA62E0D}">
      <dgm:prSet/>
      <dgm:spPr/>
      <dgm:t>
        <a:bodyPr/>
        <a:lstStyle/>
        <a:p>
          <a:endParaRPr lang="en-US"/>
        </a:p>
      </dgm:t>
    </dgm:pt>
    <dgm:pt modelId="{6DABAD90-9F4E-4E3D-A443-406C890B21E1}">
      <dgm:prSet/>
      <dgm:spPr/>
      <dgm:t>
        <a:bodyPr/>
        <a:lstStyle/>
        <a:p>
          <a:r>
            <a:rPr lang="en-US" dirty="0">
              <a:latin typeface="Arial Rounded MT Bold" panose="020F0704030504030204" pitchFamily="34" charset="0"/>
            </a:rPr>
            <a:t>ECHOCARDIOGRAM +/- STRESS TEST</a:t>
          </a:r>
        </a:p>
      </dgm:t>
    </dgm:pt>
    <dgm:pt modelId="{C6A01060-B319-4051-8D26-C8F1445D8359}" type="parTrans" cxnId="{435D811B-ED92-4F70-8835-D5B88C721B4E}">
      <dgm:prSet/>
      <dgm:spPr/>
      <dgm:t>
        <a:bodyPr/>
        <a:lstStyle/>
        <a:p>
          <a:endParaRPr lang="en-US"/>
        </a:p>
      </dgm:t>
    </dgm:pt>
    <dgm:pt modelId="{13BE0AC6-D3F8-40C6-AD15-30DE5299D5B0}" type="sibTrans" cxnId="{435D811B-ED92-4F70-8835-D5B88C721B4E}">
      <dgm:prSet/>
      <dgm:spPr/>
      <dgm:t>
        <a:bodyPr/>
        <a:lstStyle/>
        <a:p>
          <a:endParaRPr lang="en-US"/>
        </a:p>
      </dgm:t>
    </dgm:pt>
    <dgm:pt modelId="{74767D2F-C2B1-441A-9AC4-74BB9EC7C020}">
      <dgm:prSet/>
      <dgm:spPr/>
      <dgm:t>
        <a:bodyPr/>
        <a:lstStyle/>
        <a:p>
          <a:r>
            <a:rPr lang="en-US" dirty="0">
              <a:latin typeface="Arial Rounded MT Bold" panose="020F0704030504030204" pitchFamily="34" charset="0"/>
            </a:rPr>
            <a:t>LABORATORY BLOOD INVESTIGATION</a:t>
          </a:r>
        </a:p>
      </dgm:t>
    </dgm:pt>
    <dgm:pt modelId="{E6556D64-1DBE-4DC4-95EA-F66B37E18A90}" type="parTrans" cxnId="{15794C70-7B2E-426E-9BFF-7AC813F9114B}">
      <dgm:prSet/>
      <dgm:spPr/>
      <dgm:t>
        <a:bodyPr/>
        <a:lstStyle/>
        <a:p>
          <a:endParaRPr lang="en-US"/>
        </a:p>
      </dgm:t>
    </dgm:pt>
    <dgm:pt modelId="{382E8458-284B-45E3-AF17-AC081394C1C2}" type="sibTrans" cxnId="{15794C70-7B2E-426E-9BFF-7AC813F9114B}">
      <dgm:prSet/>
      <dgm:spPr/>
      <dgm:t>
        <a:bodyPr/>
        <a:lstStyle/>
        <a:p>
          <a:endParaRPr lang="en-US"/>
        </a:p>
      </dgm:t>
    </dgm:pt>
    <dgm:pt modelId="{FC83EC89-A827-4F52-BC8F-23CBA99DD8C5}">
      <dgm:prSet/>
      <dgm:spPr/>
      <dgm:t>
        <a:bodyPr/>
        <a:lstStyle/>
        <a:p>
          <a:r>
            <a:rPr lang="en-US" dirty="0">
              <a:latin typeface="Arial Rounded MT Bold" panose="020F0704030504030204" pitchFamily="34" charset="0"/>
            </a:rPr>
            <a:t>CARDIOLOGY REFERRAL-FOR FURTHER EVALUATION</a:t>
          </a:r>
        </a:p>
      </dgm:t>
    </dgm:pt>
    <dgm:pt modelId="{E62B2FC7-6D39-40B2-8B28-B943E67A379D}" type="parTrans" cxnId="{28A8711C-8A36-46E3-89D6-49D2777E6A4C}">
      <dgm:prSet/>
      <dgm:spPr/>
      <dgm:t>
        <a:bodyPr/>
        <a:lstStyle/>
        <a:p>
          <a:endParaRPr lang="en-US"/>
        </a:p>
      </dgm:t>
    </dgm:pt>
    <dgm:pt modelId="{5E71C3CC-2FF9-4973-828D-2FB856A6A4AB}" type="sibTrans" cxnId="{28A8711C-8A36-46E3-89D6-49D2777E6A4C}">
      <dgm:prSet/>
      <dgm:spPr/>
      <dgm:t>
        <a:bodyPr/>
        <a:lstStyle/>
        <a:p>
          <a:endParaRPr lang="en-US"/>
        </a:p>
      </dgm:t>
    </dgm:pt>
    <dgm:pt modelId="{BBEC697A-13AB-4AC0-87ED-60391E7FEC12}">
      <dgm:prSet custT="1"/>
      <dgm:spPr/>
      <dgm:t>
        <a:bodyPr/>
        <a:lstStyle/>
        <a:p>
          <a:r>
            <a:rPr lang="en-US" sz="1800" dirty="0"/>
            <a:t>LONG HOLTER MONITORING </a:t>
          </a:r>
        </a:p>
      </dgm:t>
    </dgm:pt>
    <dgm:pt modelId="{8BEE0DD0-D372-4CCE-9907-D2577E0061B6}" type="parTrans" cxnId="{EFA90317-26D4-4F99-8646-F02C0EF27DDA}">
      <dgm:prSet/>
      <dgm:spPr/>
      <dgm:t>
        <a:bodyPr/>
        <a:lstStyle/>
        <a:p>
          <a:endParaRPr lang="en-US"/>
        </a:p>
      </dgm:t>
    </dgm:pt>
    <dgm:pt modelId="{8810F777-1B7E-4DAF-938A-6EB29F31F180}" type="sibTrans" cxnId="{EFA90317-26D4-4F99-8646-F02C0EF27DDA}">
      <dgm:prSet/>
      <dgm:spPr/>
      <dgm:t>
        <a:bodyPr/>
        <a:lstStyle/>
        <a:p>
          <a:endParaRPr lang="en-US"/>
        </a:p>
      </dgm:t>
    </dgm:pt>
    <dgm:pt modelId="{5220D901-A1FE-4BB6-8700-3361D0138487}">
      <dgm:prSet custT="1"/>
      <dgm:spPr/>
      <dgm:t>
        <a:bodyPr/>
        <a:lstStyle/>
        <a:p>
          <a:r>
            <a:rPr lang="en-US" sz="1800" dirty="0"/>
            <a:t>TILT TABLE TEST</a:t>
          </a:r>
        </a:p>
      </dgm:t>
    </dgm:pt>
    <dgm:pt modelId="{BC48059C-F3BA-4831-B69E-179D5BCFCF0B}" type="parTrans" cxnId="{F99B66FC-6301-4571-AEEB-5E4F4E431624}">
      <dgm:prSet/>
      <dgm:spPr/>
      <dgm:t>
        <a:bodyPr/>
        <a:lstStyle/>
        <a:p>
          <a:endParaRPr lang="en-US"/>
        </a:p>
      </dgm:t>
    </dgm:pt>
    <dgm:pt modelId="{0227C5EE-56B8-432E-9524-29FD2E72D051}" type="sibTrans" cxnId="{F99B66FC-6301-4571-AEEB-5E4F4E431624}">
      <dgm:prSet/>
      <dgm:spPr/>
      <dgm:t>
        <a:bodyPr/>
        <a:lstStyle/>
        <a:p>
          <a:endParaRPr lang="en-US"/>
        </a:p>
      </dgm:t>
    </dgm:pt>
    <dgm:pt modelId="{638535BD-21D4-4E41-8A81-EB11DA9570E8}">
      <dgm:prSet custT="1"/>
      <dgm:spPr/>
      <dgm:t>
        <a:bodyPr/>
        <a:lstStyle/>
        <a:p>
          <a:r>
            <a:rPr lang="en-US" sz="1800" dirty="0"/>
            <a:t>EXTERNAL/ IMPLANTABLE LOOP RECORDER</a:t>
          </a:r>
        </a:p>
      </dgm:t>
    </dgm:pt>
    <dgm:pt modelId="{522F9EB4-2D1B-4668-9D1E-58D3EFDC61AF}" type="parTrans" cxnId="{5694E22E-BE7E-41B9-9E7C-651088DE6110}">
      <dgm:prSet/>
      <dgm:spPr/>
      <dgm:t>
        <a:bodyPr/>
        <a:lstStyle/>
        <a:p>
          <a:endParaRPr lang="en-US"/>
        </a:p>
      </dgm:t>
    </dgm:pt>
    <dgm:pt modelId="{62B31BBB-F798-46CD-81F9-69384E7FDF86}" type="sibTrans" cxnId="{5694E22E-BE7E-41B9-9E7C-651088DE6110}">
      <dgm:prSet/>
      <dgm:spPr/>
      <dgm:t>
        <a:bodyPr/>
        <a:lstStyle/>
        <a:p>
          <a:endParaRPr lang="en-US"/>
        </a:p>
      </dgm:t>
    </dgm:pt>
    <dgm:pt modelId="{80392B8B-EFB1-4F42-93E0-1D61B1B577C7}">
      <dgm:prSet custT="1"/>
      <dgm:spPr/>
      <dgm:t>
        <a:bodyPr/>
        <a:lstStyle/>
        <a:p>
          <a:r>
            <a:rPr lang="en-US" sz="1800" dirty="0"/>
            <a:t>CONTINUOUS ECG PATCHES</a:t>
          </a:r>
        </a:p>
      </dgm:t>
    </dgm:pt>
    <dgm:pt modelId="{845624C6-9193-46D3-AC26-970EEB3B9CFD}" type="parTrans" cxnId="{DC795B25-ABAE-4BBD-B556-7157AC974BCA}">
      <dgm:prSet/>
      <dgm:spPr/>
      <dgm:t>
        <a:bodyPr/>
        <a:lstStyle/>
        <a:p>
          <a:endParaRPr lang="en-US"/>
        </a:p>
      </dgm:t>
    </dgm:pt>
    <dgm:pt modelId="{009497CB-7360-4EBA-ADF2-069E5BDD84B1}" type="sibTrans" cxnId="{DC795B25-ABAE-4BBD-B556-7157AC974BCA}">
      <dgm:prSet/>
      <dgm:spPr/>
      <dgm:t>
        <a:bodyPr/>
        <a:lstStyle/>
        <a:p>
          <a:endParaRPr lang="en-US"/>
        </a:p>
      </dgm:t>
    </dgm:pt>
    <dgm:pt modelId="{47247341-BD22-4DCE-8BD3-7B363DC957B0}">
      <dgm:prSet custT="1"/>
      <dgm:spPr/>
      <dgm:t>
        <a:bodyPr/>
        <a:lstStyle/>
        <a:p>
          <a:r>
            <a:rPr lang="en-US" sz="1800" dirty="0"/>
            <a:t>SMARTPHONE ECG DEVICE</a:t>
          </a:r>
        </a:p>
      </dgm:t>
    </dgm:pt>
    <dgm:pt modelId="{7C8CA4BA-D5D5-4C32-BFCC-EB8A1A3A8E91}" type="parTrans" cxnId="{1E18753A-8FE9-4D61-A53F-FDBCA8FD055A}">
      <dgm:prSet/>
      <dgm:spPr/>
      <dgm:t>
        <a:bodyPr/>
        <a:lstStyle/>
        <a:p>
          <a:endParaRPr lang="en-US"/>
        </a:p>
      </dgm:t>
    </dgm:pt>
    <dgm:pt modelId="{A02B9098-AF10-4C03-B8AF-900218973175}" type="sibTrans" cxnId="{1E18753A-8FE9-4D61-A53F-FDBCA8FD055A}">
      <dgm:prSet/>
      <dgm:spPr/>
      <dgm:t>
        <a:bodyPr/>
        <a:lstStyle/>
        <a:p>
          <a:endParaRPr lang="en-US"/>
        </a:p>
      </dgm:t>
    </dgm:pt>
    <dgm:pt modelId="{6C34B8B2-AB21-4DF1-89AB-05F2B64CCFE8}" type="pres">
      <dgm:prSet presAssocID="{2FA486C7-2AE3-42D9-8BCE-367C8347D40C}" presName="linear" presStyleCnt="0">
        <dgm:presLayoutVars>
          <dgm:animLvl val="lvl"/>
          <dgm:resizeHandles val="exact"/>
        </dgm:presLayoutVars>
      </dgm:prSet>
      <dgm:spPr/>
    </dgm:pt>
    <dgm:pt modelId="{D7229AFB-3556-4CBD-AB10-C48072836BC5}" type="pres">
      <dgm:prSet presAssocID="{420E06B2-CAF2-4CB6-8088-5C66CC4DD4A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D711BFE-B1E7-4BFE-AC54-E3F4E6704E61}" type="pres">
      <dgm:prSet presAssocID="{5032A50D-4966-4052-B421-60B0EC668A00}" presName="spacer" presStyleCnt="0"/>
      <dgm:spPr/>
    </dgm:pt>
    <dgm:pt modelId="{32A9ED86-1924-4263-BBD2-D2166DA92962}" type="pres">
      <dgm:prSet presAssocID="{F3F816B3-BC06-47AA-B2DA-BB47B9352485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C35A4A41-3CF1-4736-993B-24B5FC920467}" type="pres">
      <dgm:prSet presAssocID="{5A3C3A9C-66CE-49D3-A280-4A9B42DE1C58}" presName="spacer" presStyleCnt="0"/>
      <dgm:spPr/>
    </dgm:pt>
    <dgm:pt modelId="{F3232D1F-E046-49E5-980E-20B9540D435C}" type="pres">
      <dgm:prSet presAssocID="{68402570-84AA-4DC4-B983-BD3846C1129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AA8F7785-3738-4274-865C-99C618EAAFD7}" type="pres">
      <dgm:prSet presAssocID="{26C83EFB-58A1-4727-B6B9-A68BE108930A}" presName="spacer" presStyleCnt="0"/>
      <dgm:spPr/>
    </dgm:pt>
    <dgm:pt modelId="{02C55FCA-D2A0-4C27-A584-E04EB5D383C8}" type="pres">
      <dgm:prSet presAssocID="{6DABAD90-9F4E-4E3D-A443-406C890B21E1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645D6E55-3026-4635-9957-26B209DBD131}" type="pres">
      <dgm:prSet presAssocID="{13BE0AC6-D3F8-40C6-AD15-30DE5299D5B0}" presName="spacer" presStyleCnt="0"/>
      <dgm:spPr/>
    </dgm:pt>
    <dgm:pt modelId="{C12A87D0-8715-4468-A87E-63726E234D28}" type="pres">
      <dgm:prSet presAssocID="{74767D2F-C2B1-441A-9AC4-74BB9EC7C02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325F132E-FFFE-4BFD-8DDC-1D2B342537F4}" type="pres">
      <dgm:prSet presAssocID="{382E8458-284B-45E3-AF17-AC081394C1C2}" presName="spacer" presStyleCnt="0"/>
      <dgm:spPr/>
    </dgm:pt>
    <dgm:pt modelId="{36D62F99-1D0A-4F02-87E9-5818FE51AD68}" type="pres">
      <dgm:prSet presAssocID="{FC83EC89-A827-4F52-BC8F-23CBA99DD8C5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51D63F0A-0EC4-46FE-B3F3-44FC7A1A63AF}" type="pres">
      <dgm:prSet presAssocID="{FC83EC89-A827-4F52-BC8F-23CBA99DD8C5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80FB0E02-1E3D-4B94-9EBE-15957EA716C1}" type="presOf" srcId="{6DABAD90-9F4E-4E3D-A443-406C890B21E1}" destId="{02C55FCA-D2A0-4C27-A584-E04EB5D383C8}" srcOrd="0" destOrd="0" presId="urn:microsoft.com/office/officeart/2005/8/layout/vList2"/>
    <dgm:cxn modelId="{CE11C30E-F195-4D53-9DF6-25DD2EFBDB0D}" type="presOf" srcId="{BBEC697A-13AB-4AC0-87ED-60391E7FEC12}" destId="{51D63F0A-0EC4-46FE-B3F3-44FC7A1A63AF}" srcOrd="0" destOrd="0" presId="urn:microsoft.com/office/officeart/2005/8/layout/vList2"/>
    <dgm:cxn modelId="{17DA1B10-CD5A-4A08-8427-345E7F9F1946}" type="presOf" srcId="{420E06B2-CAF2-4CB6-8088-5C66CC4DD4A6}" destId="{D7229AFB-3556-4CBD-AB10-C48072836BC5}" srcOrd="0" destOrd="0" presId="urn:microsoft.com/office/officeart/2005/8/layout/vList2"/>
    <dgm:cxn modelId="{EFA90317-26D4-4F99-8646-F02C0EF27DDA}" srcId="{FC83EC89-A827-4F52-BC8F-23CBA99DD8C5}" destId="{BBEC697A-13AB-4AC0-87ED-60391E7FEC12}" srcOrd="0" destOrd="0" parTransId="{8BEE0DD0-D372-4CCE-9907-D2577E0061B6}" sibTransId="{8810F777-1B7E-4DAF-938A-6EB29F31F180}"/>
    <dgm:cxn modelId="{EEDB1618-35D7-4A2F-B336-39B6CD198FC3}" type="presOf" srcId="{5220D901-A1FE-4BB6-8700-3361D0138487}" destId="{51D63F0A-0EC4-46FE-B3F3-44FC7A1A63AF}" srcOrd="0" destOrd="1" presId="urn:microsoft.com/office/officeart/2005/8/layout/vList2"/>
    <dgm:cxn modelId="{435D811B-ED92-4F70-8835-D5B88C721B4E}" srcId="{2FA486C7-2AE3-42D9-8BCE-367C8347D40C}" destId="{6DABAD90-9F4E-4E3D-A443-406C890B21E1}" srcOrd="3" destOrd="0" parTransId="{C6A01060-B319-4051-8D26-C8F1445D8359}" sibTransId="{13BE0AC6-D3F8-40C6-AD15-30DE5299D5B0}"/>
    <dgm:cxn modelId="{28A8711C-8A36-46E3-89D6-49D2777E6A4C}" srcId="{2FA486C7-2AE3-42D9-8BCE-367C8347D40C}" destId="{FC83EC89-A827-4F52-BC8F-23CBA99DD8C5}" srcOrd="5" destOrd="0" parTransId="{E62B2FC7-6D39-40B2-8B28-B943E67A379D}" sibTransId="{5E71C3CC-2FF9-4973-828D-2FB856A6A4AB}"/>
    <dgm:cxn modelId="{7716EC1D-B2A8-4F8D-BE6C-868E24010772}" type="presOf" srcId="{2FA486C7-2AE3-42D9-8BCE-367C8347D40C}" destId="{6C34B8B2-AB21-4DF1-89AB-05F2B64CCFE8}" srcOrd="0" destOrd="0" presId="urn:microsoft.com/office/officeart/2005/8/layout/vList2"/>
    <dgm:cxn modelId="{DC795B25-ABAE-4BBD-B556-7157AC974BCA}" srcId="{FC83EC89-A827-4F52-BC8F-23CBA99DD8C5}" destId="{80392B8B-EFB1-4F42-93E0-1D61B1B577C7}" srcOrd="3" destOrd="0" parTransId="{845624C6-9193-46D3-AC26-970EEB3B9CFD}" sibTransId="{009497CB-7360-4EBA-ADF2-069E5BDD84B1}"/>
    <dgm:cxn modelId="{971A402B-F219-4FFE-96F7-FF176C0A69E4}" type="presOf" srcId="{80392B8B-EFB1-4F42-93E0-1D61B1B577C7}" destId="{51D63F0A-0EC4-46FE-B3F3-44FC7A1A63AF}" srcOrd="0" destOrd="3" presId="urn:microsoft.com/office/officeart/2005/8/layout/vList2"/>
    <dgm:cxn modelId="{5694E22E-BE7E-41B9-9E7C-651088DE6110}" srcId="{FC83EC89-A827-4F52-BC8F-23CBA99DD8C5}" destId="{638535BD-21D4-4E41-8A81-EB11DA9570E8}" srcOrd="2" destOrd="0" parTransId="{522F9EB4-2D1B-4668-9D1E-58D3EFDC61AF}" sibTransId="{62B31BBB-F798-46CD-81F9-69384E7FDF86}"/>
    <dgm:cxn modelId="{1E18753A-8FE9-4D61-A53F-FDBCA8FD055A}" srcId="{FC83EC89-A827-4F52-BC8F-23CBA99DD8C5}" destId="{47247341-BD22-4DCE-8BD3-7B363DC957B0}" srcOrd="4" destOrd="0" parTransId="{7C8CA4BA-D5D5-4C32-BFCC-EB8A1A3A8E91}" sibTransId="{A02B9098-AF10-4C03-B8AF-900218973175}"/>
    <dgm:cxn modelId="{C0FB5B41-EE06-48B3-95C6-2EAFA33C2AD7}" type="presOf" srcId="{F3F816B3-BC06-47AA-B2DA-BB47B9352485}" destId="{32A9ED86-1924-4263-BBD2-D2166DA92962}" srcOrd="0" destOrd="0" presId="urn:microsoft.com/office/officeart/2005/8/layout/vList2"/>
    <dgm:cxn modelId="{7EA03B69-F5AB-48CF-ACF4-C9EC869718E7}" type="presOf" srcId="{47247341-BD22-4DCE-8BD3-7B363DC957B0}" destId="{51D63F0A-0EC4-46FE-B3F3-44FC7A1A63AF}" srcOrd="0" destOrd="4" presId="urn:microsoft.com/office/officeart/2005/8/layout/vList2"/>
    <dgm:cxn modelId="{15794C70-7B2E-426E-9BFF-7AC813F9114B}" srcId="{2FA486C7-2AE3-42D9-8BCE-367C8347D40C}" destId="{74767D2F-C2B1-441A-9AC4-74BB9EC7C020}" srcOrd="4" destOrd="0" parTransId="{E6556D64-1DBE-4DC4-95EA-F66B37E18A90}" sibTransId="{382E8458-284B-45E3-AF17-AC081394C1C2}"/>
    <dgm:cxn modelId="{92968C82-7FB7-4B24-BC3C-DCFD3CC8326B}" type="presOf" srcId="{638535BD-21D4-4E41-8A81-EB11DA9570E8}" destId="{51D63F0A-0EC4-46FE-B3F3-44FC7A1A63AF}" srcOrd="0" destOrd="2" presId="urn:microsoft.com/office/officeart/2005/8/layout/vList2"/>
    <dgm:cxn modelId="{64D7E79E-59B9-4B6D-8496-3B3D69C03018}" type="presOf" srcId="{74767D2F-C2B1-441A-9AC4-74BB9EC7C020}" destId="{C12A87D0-8715-4468-A87E-63726E234D28}" srcOrd="0" destOrd="0" presId="urn:microsoft.com/office/officeart/2005/8/layout/vList2"/>
    <dgm:cxn modelId="{5EE230BC-BD57-4B41-A459-5541CBA62E0D}" srcId="{2FA486C7-2AE3-42D9-8BCE-367C8347D40C}" destId="{68402570-84AA-4DC4-B983-BD3846C1129F}" srcOrd="2" destOrd="0" parTransId="{5937E132-5913-4E9A-A23F-CA7B15896523}" sibTransId="{26C83EFB-58A1-4727-B6B9-A68BE108930A}"/>
    <dgm:cxn modelId="{90298BC2-3F2D-4EF5-904A-16E8AC7C31D9}" srcId="{2FA486C7-2AE3-42D9-8BCE-367C8347D40C}" destId="{F3F816B3-BC06-47AA-B2DA-BB47B9352485}" srcOrd="1" destOrd="0" parTransId="{1FB2E9E4-C828-4357-80EF-62B6919EBC04}" sibTransId="{5A3C3A9C-66CE-49D3-A280-4A9B42DE1C58}"/>
    <dgm:cxn modelId="{D53E36D6-FBD6-4B70-892A-0D5B9AC2B60D}" type="presOf" srcId="{68402570-84AA-4DC4-B983-BD3846C1129F}" destId="{F3232D1F-E046-49E5-980E-20B9540D435C}" srcOrd="0" destOrd="0" presId="urn:microsoft.com/office/officeart/2005/8/layout/vList2"/>
    <dgm:cxn modelId="{F7F1B5DA-C570-40EA-9549-C3D4D4D75501}" srcId="{2FA486C7-2AE3-42D9-8BCE-367C8347D40C}" destId="{420E06B2-CAF2-4CB6-8088-5C66CC4DD4A6}" srcOrd="0" destOrd="0" parTransId="{3E9650A2-1D5D-4D0A-8DD0-79591F7DD8D6}" sibTransId="{5032A50D-4966-4052-B421-60B0EC668A00}"/>
    <dgm:cxn modelId="{DA04CFEC-52DF-46C4-83B4-304E85139375}" type="presOf" srcId="{FC83EC89-A827-4F52-BC8F-23CBA99DD8C5}" destId="{36D62F99-1D0A-4F02-87E9-5818FE51AD68}" srcOrd="0" destOrd="0" presId="urn:microsoft.com/office/officeart/2005/8/layout/vList2"/>
    <dgm:cxn modelId="{F99B66FC-6301-4571-AEEB-5E4F4E431624}" srcId="{FC83EC89-A827-4F52-BC8F-23CBA99DD8C5}" destId="{5220D901-A1FE-4BB6-8700-3361D0138487}" srcOrd="1" destOrd="0" parTransId="{BC48059C-F3BA-4831-B69E-179D5BCFCF0B}" sibTransId="{0227C5EE-56B8-432E-9524-29FD2E72D051}"/>
    <dgm:cxn modelId="{ACD6FA98-7B4B-40C0-A411-A0BE81A72548}" type="presParOf" srcId="{6C34B8B2-AB21-4DF1-89AB-05F2B64CCFE8}" destId="{D7229AFB-3556-4CBD-AB10-C48072836BC5}" srcOrd="0" destOrd="0" presId="urn:microsoft.com/office/officeart/2005/8/layout/vList2"/>
    <dgm:cxn modelId="{DCE56EAF-7BCC-4BF5-9F46-DCDBFFAC08A4}" type="presParOf" srcId="{6C34B8B2-AB21-4DF1-89AB-05F2B64CCFE8}" destId="{6D711BFE-B1E7-4BFE-AC54-E3F4E6704E61}" srcOrd="1" destOrd="0" presId="urn:microsoft.com/office/officeart/2005/8/layout/vList2"/>
    <dgm:cxn modelId="{2D554CAB-3A51-44C5-9E22-220B69A3DCF4}" type="presParOf" srcId="{6C34B8B2-AB21-4DF1-89AB-05F2B64CCFE8}" destId="{32A9ED86-1924-4263-BBD2-D2166DA92962}" srcOrd="2" destOrd="0" presId="urn:microsoft.com/office/officeart/2005/8/layout/vList2"/>
    <dgm:cxn modelId="{145896C2-6CD6-405A-AB77-1A698E724B37}" type="presParOf" srcId="{6C34B8B2-AB21-4DF1-89AB-05F2B64CCFE8}" destId="{C35A4A41-3CF1-4736-993B-24B5FC920467}" srcOrd="3" destOrd="0" presId="urn:microsoft.com/office/officeart/2005/8/layout/vList2"/>
    <dgm:cxn modelId="{CB89BD55-074E-4EDA-B17D-5081CA82F294}" type="presParOf" srcId="{6C34B8B2-AB21-4DF1-89AB-05F2B64CCFE8}" destId="{F3232D1F-E046-49E5-980E-20B9540D435C}" srcOrd="4" destOrd="0" presId="urn:microsoft.com/office/officeart/2005/8/layout/vList2"/>
    <dgm:cxn modelId="{1028E78D-F1F3-4577-A2D0-93094CA4489B}" type="presParOf" srcId="{6C34B8B2-AB21-4DF1-89AB-05F2B64CCFE8}" destId="{AA8F7785-3738-4274-865C-99C618EAAFD7}" srcOrd="5" destOrd="0" presId="urn:microsoft.com/office/officeart/2005/8/layout/vList2"/>
    <dgm:cxn modelId="{5BFE6017-AA05-433B-8D3B-42E783E160AE}" type="presParOf" srcId="{6C34B8B2-AB21-4DF1-89AB-05F2B64CCFE8}" destId="{02C55FCA-D2A0-4C27-A584-E04EB5D383C8}" srcOrd="6" destOrd="0" presId="urn:microsoft.com/office/officeart/2005/8/layout/vList2"/>
    <dgm:cxn modelId="{6550AFB3-4F79-480D-8F69-FB49A640207A}" type="presParOf" srcId="{6C34B8B2-AB21-4DF1-89AB-05F2B64CCFE8}" destId="{645D6E55-3026-4635-9957-26B209DBD131}" srcOrd="7" destOrd="0" presId="urn:microsoft.com/office/officeart/2005/8/layout/vList2"/>
    <dgm:cxn modelId="{1D7B0692-C5FD-44F1-BFEA-BA90FE30B4AE}" type="presParOf" srcId="{6C34B8B2-AB21-4DF1-89AB-05F2B64CCFE8}" destId="{C12A87D0-8715-4468-A87E-63726E234D28}" srcOrd="8" destOrd="0" presId="urn:microsoft.com/office/officeart/2005/8/layout/vList2"/>
    <dgm:cxn modelId="{43757B75-AECA-41D2-A68E-BD46F1F0910B}" type="presParOf" srcId="{6C34B8B2-AB21-4DF1-89AB-05F2B64CCFE8}" destId="{325F132E-FFFE-4BFD-8DDC-1D2B342537F4}" srcOrd="9" destOrd="0" presId="urn:microsoft.com/office/officeart/2005/8/layout/vList2"/>
    <dgm:cxn modelId="{B06F3A8F-639C-464E-9F94-3C988B00D44D}" type="presParOf" srcId="{6C34B8B2-AB21-4DF1-89AB-05F2B64CCFE8}" destId="{36D62F99-1D0A-4F02-87E9-5818FE51AD68}" srcOrd="10" destOrd="0" presId="urn:microsoft.com/office/officeart/2005/8/layout/vList2"/>
    <dgm:cxn modelId="{CF74508B-93AD-4002-801D-4378FA9F6433}" type="presParOf" srcId="{6C34B8B2-AB21-4DF1-89AB-05F2B64CCFE8}" destId="{51D63F0A-0EC4-46FE-B3F3-44FC7A1A63AF}" srcOrd="1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F76FA4-C655-4599-92E0-0A8CC7417F4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3E25F71-B491-49E2-B3E1-6B852432DC9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CAROTID SINUS MASSAGE (CSM)</a:t>
          </a:r>
          <a:endParaRPr lang="en-US" dirty="0"/>
        </a:p>
      </dgm:t>
    </dgm:pt>
    <dgm:pt modelId="{A3199AB8-BEAF-434F-8E28-7F7D91818298}" type="parTrans" cxnId="{C98CF8E4-ABDB-4562-BAA7-BFEE33BCE8AA}">
      <dgm:prSet/>
      <dgm:spPr/>
      <dgm:t>
        <a:bodyPr/>
        <a:lstStyle/>
        <a:p>
          <a:endParaRPr lang="en-US"/>
        </a:p>
      </dgm:t>
    </dgm:pt>
    <dgm:pt modelId="{3DB7C5A2-81D0-4C90-856C-6E9AE06B1909}" type="sibTrans" cxnId="{C98CF8E4-ABDB-4562-BAA7-BFEE33BCE8AA}">
      <dgm:prSet/>
      <dgm:spPr/>
      <dgm:t>
        <a:bodyPr/>
        <a:lstStyle/>
        <a:p>
          <a:endParaRPr lang="en-US"/>
        </a:p>
      </dgm:t>
    </dgm:pt>
    <dgm:pt modelId="{EB5F8573-EA85-4135-B74C-9750D1C03969}">
      <dgm:prSet custT="1"/>
      <dgm:spPr/>
      <dgm:t>
        <a:bodyPr/>
        <a:lstStyle/>
        <a:p>
          <a:r>
            <a:rPr lang="en-US" sz="1200">
              <a:latin typeface="Calibri Light" panose="020F0302020204030204" pitchFamily="34" charset="0"/>
              <a:cs typeface="Calibri Light" panose="020F0302020204030204" pitchFamily="34" charset="0"/>
            </a:rPr>
            <a:t>STIMULATION OF CAROTID SINUS TRIGGERS BARORECEPTOR REFLEX AND INCREASE VAGAL TONE, AFFECTING SINUS MODE AND AV NODE</a:t>
          </a:r>
          <a:endParaRPr lang="en-US" sz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3C9546C0-CD73-4815-8F66-5BDECDB0A2E2}" type="parTrans" cxnId="{44DC9FDB-96A8-4526-BCFC-EAD5B41F06BC}">
      <dgm:prSet/>
      <dgm:spPr/>
      <dgm:t>
        <a:bodyPr/>
        <a:lstStyle/>
        <a:p>
          <a:endParaRPr lang="en-US"/>
        </a:p>
      </dgm:t>
    </dgm:pt>
    <dgm:pt modelId="{950A5B43-DE49-4779-BF3F-E5C5B44A3A2E}" type="sibTrans" cxnId="{44DC9FDB-96A8-4526-BCFC-EAD5B41F06BC}">
      <dgm:prSet/>
      <dgm:spPr/>
      <dgm:t>
        <a:bodyPr/>
        <a:lstStyle/>
        <a:p>
          <a:endParaRPr lang="en-US"/>
        </a:p>
      </dgm:t>
    </dgm:pt>
    <dgm:pt modelId="{DEF8D542-A25F-4A3E-890F-AB80986828AF}">
      <dgm:prSet custT="1"/>
      <dgm:spPr/>
      <dgm:t>
        <a:bodyPr/>
        <a:lstStyle/>
        <a:p>
          <a:r>
            <a:rPr lang="en-US" sz="1200">
              <a:latin typeface="Calibri Light" panose="020F0302020204030204" pitchFamily="34" charset="0"/>
              <a:cs typeface="Calibri Light" panose="020F0302020204030204" pitchFamily="34" charset="0"/>
            </a:rPr>
            <a:t>CSS- A VENTRICULAR PAUSE LASTING &gt;3 SEC AND/OR A FALL IN SYSTOLIC BP OF &gt;50mmHG</a:t>
          </a:r>
          <a:endParaRPr lang="en-US" sz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F88295A4-1102-40C3-8EB3-5D22C8088135}" type="parTrans" cxnId="{1A294000-8CA4-4AF1-BE3E-A819D8A3EAAF}">
      <dgm:prSet/>
      <dgm:spPr/>
      <dgm:t>
        <a:bodyPr/>
        <a:lstStyle/>
        <a:p>
          <a:endParaRPr lang="en-US"/>
        </a:p>
      </dgm:t>
    </dgm:pt>
    <dgm:pt modelId="{85BB10EE-D10A-4D0D-AF75-04C52354BC9F}" type="sibTrans" cxnId="{1A294000-8CA4-4AF1-BE3E-A819D8A3EAAF}">
      <dgm:prSet/>
      <dgm:spPr/>
      <dgm:t>
        <a:bodyPr/>
        <a:lstStyle/>
        <a:p>
          <a:endParaRPr lang="en-US"/>
        </a:p>
      </dgm:t>
    </dgm:pt>
    <dgm:pt modelId="{04DDEB43-FFFB-48C0-80E5-B495E78EB29F}">
      <dgm:prSet custT="1"/>
      <dgm:spPr/>
      <dgm:t>
        <a:bodyPr/>
        <a:lstStyle/>
        <a:p>
          <a:r>
            <a:rPr lang="en-US" sz="1200">
              <a:latin typeface="Calibri Light" panose="020F0302020204030204" pitchFamily="34" charset="0"/>
              <a:cs typeface="Calibri Light" panose="020F0302020204030204" pitchFamily="34" charset="0"/>
            </a:rPr>
            <a:t>CSS IS CONFIRMED IF CSM CAUSES BRADYCARDIA (ASYSTOLE) AND/OR HYPOTENSION THET REPRODUCE SPONTANEOUS SYMPTOMS, AND PATIENTS HAVE CLINICAL FEATURES COMPATIBLE WITH A REFLEX MECHANISM OF SYNCOPE</a:t>
          </a:r>
          <a:endParaRPr lang="en-US" sz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53D2ADCD-FAB4-4668-A96E-FF66C49ED2D0}" type="parTrans" cxnId="{4FE0F150-2C4A-4841-8B37-CFA7ED56B2DC}">
      <dgm:prSet/>
      <dgm:spPr/>
      <dgm:t>
        <a:bodyPr/>
        <a:lstStyle/>
        <a:p>
          <a:endParaRPr lang="en-US"/>
        </a:p>
      </dgm:t>
    </dgm:pt>
    <dgm:pt modelId="{63E7C1E4-74C1-4476-B63D-19901398E4AB}" type="sibTrans" cxnId="{4FE0F150-2C4A-4841-8B37-CFA7ED56B2DC}">
      <dgm:prSet/>
      <dgm:spPr/>
      <dgm:t>
        <a:bodyPr/>
        <a:lstStyle/>
        <a:p>
          <a:endParaRPr lang="en-US"/>
        </a:p>
      </dgm:t>
    </dgm:pt>
    <dgm:pt modelId="{F51A05FF-3813-47FA-82C3-CFF60CDEABD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TILT TABLE TEST</a:t>
          </a:r>
          <a:endParaRPr lang="en-US" dirty="0"/>
        </a:p>
      </dgm:t>
    </dgm:pt>
    <dgm:pt modelId="{300A51C8-DF20-4C7C-B8CF-B5FA4E433B66}" type="parTrans" cxnId="{1B62FD47-04A5-426F-926C-955A8F5A7AA6}">
      <dgm:prSet/>
      <dgm:spPr/>
      <dgm:t>
        <a:bodyPr/>
        <a:lstStyle/>
        <a:p>
          <a:endParaRPr lang="en-US"/>
        </a:p>
      </dgm:t>
    </dgm:pt>
    <dgm:pt modelId="{D72E92F8-B793-4881-9975-2F6F3824AEF7}" type="sibTrans" cxnId="{1B62FD47-04A5-426F-926C-955A8F5A7AA6}">
      <dgm:prSet/>
      <dgm:spPr/>
      <dgm:t>
        <a:bodyPr/>
        <a:lstStyle/>
        <a:p>
          <a:endParaRPr lang="en-US"/>
        </a:p>
      </dgm:t>
    </dgm:pt>
    <dgm:pt modelId="{5DAAFD5A-7486-4D54-8E90-72F682C47127}">
      <dgm:prSet custT="1"/>
      <dgm:spPr/>
      <dgm:t>
        <a:bodyPr/>
        <a:lstStyle/>
        <a:p>
          <a:r>
            <a:rPr lang="en-US" sz="1200" dirty="0">
              <a:latin typeface="Calibri Light" panose="020F0302020204030204" pitchFamily="34" charset="0"/>
              <a:cs typeface="Calibri Light" panose="020F0302020204030204" pitchFamily="34" charset="0"/>
            </a:rPr>
            <a:t>INDICATIONS- TO CONFIRM A DIAGNOSIS OF REFLEX SYNCOPE IN PATIENTS IN WHOM THIS DIAGNOSIS WAS SUSPECTED, BUT NOT CONFIRMED BY INITIAL EVALUATION.</a:t>
          </a:r>
        </a:p>
      </dgm:t>
    </dgm:pt>
    <dgm:pt modelId="{7C2B6A27-E0B3-4883-BB5D-8BD72747AB21}" type="parTrans" cxnId="{D3CA6752-0F5B-4B84-A3B5-F9A05F81609B}">
      <dgm:prSet/>
      <dgm:spPr/>
      <dgm:t>
        <a:bodyPr/>
        <a:lstStyle/>
        <a:p>
          <a:endParaRPr lang="en-US"/>
        </a:p>
      </dgm:t>
    </dgm:pt>
    <dgm:pt modelId="{426F4A9E-8902-4C32-A8CE-33E4B9D3B25E}" type="sibTrans" cxnId="{D3CA6752-0F5B-4B84-A3B5-F9A05F81609B}">
      <dgm:prSet/>
      <dgm:spPr/>
      <dgm:t>
        <a:bodyPr/>
        <a:lstStyle/>
        <a:p>
          <a:endParaRPr lang="en-US"/>
        </a:p>
      </dgm:t>
    </dgm:pt>
    <dgm:pt modelId="{8613FA2F-6828-4E54-8D56-F1CE3CD5466A}">
      <dgm:prSet custT="1"/>
      <dgm:spPr/>
      <dgm:t>
        <a:bodyPr/>
        <a:lstStyle/>
        <a:p>
          <a:r>
            <a:rPr lang="en-US" sz="1200" dirty="0">
              <a:latin typeface="Calibri Light" panose="020F0302020204030204" pitchFamily="34" charset="0"/>
              <a:cs typeface="Calibri Light" panose="020F0302020204030204" pitchFamily="34" charset="0"/>
            </a:rPr>
            <a:t>ASSESSMENT OF AUTONOMIC FAILURE, ESPECIALLY FOR THE REPRODUCTION OF DELAYED ORTHOSTHATIC HYPOTENSION</a:t>
          </a:r>
        </a:p>
      </dgm:t>
    </dgm:pt>
    <dgm:pt modelId="{C79E43EE-D2EB-43A1-953F-4FFD2754BDF7}" type="parTrans" cxnId="{91E1939A-B19A-4CC3-A23E-F153B0D429D0}">
      <dgm:prSet/>
      <dgm:spPr/>
      <dgm:t>
        <a:bodyPr/>
        <a:lstStyle/>
        <a:p>
          <a:endParaRPr lang="en-US"/>
        </a:p>
      </dgm:t>
    </dgm:pt>
    <dgm:pt modelId="{5BD882B1-A460-4174-BC65-FEC1A9EEDF1C}" type="sibTrans" cxnId="{91E1939A-B19A-4CC3-A23E-F153B0D429D0}">
      <dgm:prSet/>
      <dgm:spPr/>
      <dgm:t>
        <a:bodyPr/>
        <a:lstStyle/>
        <a:p>
          <a:endParaRPr lang="en-US"/>
        </a:p>
      </dgm:t>
    </dgm:pt>
    <dgm:pt modelId="{FCD418DE-59C6-417F-B3C4-0437AF2B3A9D}" type="pres">
      <dgm:prSet presAssocID="{EDF76FA4-C655-4599-92E0-0A8CC7417F4C}" presName="linear" presStyleCnt="0">
        <dgm:presLayoutVars>
          <dgm:dir/>
          <dgm:animLvl val="lvl"/>
          <dgm:resizeHandles val="exact"/>
        </dgm:presLayoutVars>
      </dgm:prSet>
      <dgm:spPr/>
    </dgm:pt>
    <dgm:pt modelId="{DFE95480-6048-4E2A-A379-C0EE5AC449F1}" type="pres">
      <dgm:prSet presAssocID="{93E25F71-B491-49E2-B3E1-6B852432DC9D}" presName="parentLin" presStyleCnt="0"/>
      <dgm:spPr/>
    </dgm:pt>
    <dgm:pt modelId="{1B8F9F2A-AEB1-4B29-9EA2-DAAC10A53A8C}" type="pres">
      <dgm:prSet presAssocID="{93E25F71-B491-49E2-B3E1-6B852432DC9D}" presName="parentLeftMargin" presStyleLbl="node1" presStyleIdx="0" presStyleCnt="2"/>
      <dgm:spPr/>
    </dgm:pt>
    <dgm:pt modelId="{5AFE0BE8-98E4-40D4-8F84-3BD86217E49C}" type="pres">
      <dgm:prSet presAssocID="{93E25F71-B491-49E2-B3E1-6B852432DC9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06115C0-D337-49FB-8137-C81653B2CEE6}" type="pres">
      <dgm:prSet presAssocID="{93E25F71-B491-49E2-B3E1-6B852432DC9D}" presName="negativeSpace" presStyleCnt="0"/>
      <dgm:spPr/>
    </dgm:pt>
    <dgm:pt modelId="{C75B8671-B6BD-4F53-9494-6D5A76B64B40}" type="pres">
      <dgm:prSet presAssocID="{93E25F71-B491-49E2-B3E1-6B852432DC9D}" presName="childText" presStyleLbl="conFgAcc1" presStyleIdx="0" presStyleCnt="2" custScaleY="131964">
        <dgm:presLayoutVars>
          <dgm:bulletEnabled val="1"/>
        </dgm:presLayoutVars>
      </dgm:prSet>
      <dgm:spPr/>
    </dgm:pt>
    <dgm:pt modelId="{3BD171EB-EF7E-4E64-9A92-C731BE4613DB}" type="pres">
      <dgm:prSet presAssocID="{3DB7C5A2-81D0-4C90-856C-6E9AE06B1909}" presName="spaceBetweenRectangles" presStyleCnt="0"/>
      <dgm:spPr/>
    </dgm:pt>
    <dgm:pt modelId="{F804FD75-E488-481A-9394-3A0235D2CDDE}" type="pres">
      <dgm:prSet presAssocID="{F51A05FF-3813-47FA-82C3-CFF60CDEABDE}" presName="parentLin" presStyleCnt="0"/>
      <dgm:spPr/>
    </dgm:pt>
    <dgm:pt modelId="{75F8AA2E-B41C-4751-BFD5-A5FD8F55258B}" type="pres">
      <dgm:prSet presAssocID="{F51A05FF-3813-47FA-82C3-CFF60CDEABDE}" presName="parentLeftMargin" presStyleLbl="node1" presStyleIdx="0" presStyleCnt="2"/>
      <dgm:spPr/>
    </dgm:pt>
    <dgm:pt modelId="{7D21E4CD-0957-42C7-B8FE-CBB278205DEC}" type="pres">
      <dgm:prSet presAssocID="{F51A05FF-3813-47FA-82C3-CFF60CDEABD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2D7651A-109C-407C-A878-52FC05676E1A}" type="pres">
      <dgm:prSet presAssocID="{F51A05FF-3813-47FA-82C3-CFF60CDEABDE}" presName="negativeSpace" presStyleCnt="0"/>
      <dgm:spPr/>
    </dgm:pt>
    <dgm:pt modelId="{0A796A81-2CD1-46EE-9A8D-CF6E94427508}" type="pres">
      <dgm:prSet presAssocID="{F51A05FF-3813-47FA-82C3-CFF60CDEABDE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1A294000-8CA4-4AF1-BE3E-A819D8A3EAAF}" srcId="{93E25F71-B491-49E2-B3E1-6B852432DC9D}" destId="{DEF8D542-A25F-4A3E-890F-AB80986828AF}" srcOrd="1" destOrd="0" parTransId="{F88295A4-1102-40C3-8EB3-5D22C8088135}" sibTransId="{85BB10EE-D10A-4D0D-AF75-04C52354BC9F}"/>
    <dgm:cxn modelId="{0EEC4C01-E7F1-48FD-8280-77E23F4C6FF5}" type="presOf" srcId="{93E25F71-B491-49E2-B3E1-6B852432DC9D}" destId="{1B8F9F2A-AEB1-4B29-9EA2-DAAC10A53A8C}" srcOrd="0" destOrd="0" presId="urn:microsoft.com/office/officeart/2005/8/layout/list1"/>
    <dgm:cxn modelId="{D2D3A021-3C08-4EF0-96E8-9582C77D9D75}" type="presOf" srcId="{5DAAFD5A-7486-4D54-8E90-72F682C47127}" destId="{0A796A81-2CD1-46EE-9A8D-CF6E94427508}" srcOrd="0" destOrd="0" presId="urn:microsoft.com/office/officeart/2005/8/layout/list1"/>
    <dgm:cxn modelId="{7C10BD60-0992-4A36-802F-C9C9621BA72E}" type="presOf" srcId="{8613FA2F-6828-4E54-8D56-F1CE3CD5466A}" destId="{0A796A81-2CD1-46EE-9A8D-CF6E94427508}" srcOrd="0" destOrd="1" presId="urn:microsoft.com/office/officeart/2005/8/layout/list1"/>
    <dgm:cxn modelId="{1B62FD47-04A5-426F-926C-955A8F5A7AA6}" srcId="{EDF76FA4-C655-4599-92E0-0A8CC7417F4C}" destId="{F51A05FF-3813-47FA-82C3-CFF60CDEABDE}" srcOrd="1" destOrd="0" parTransId="{300A51C8-DF20-4C7C-B8CF-B5FA4E433B66}" sibTransId="{D72E92F8-B793-4881-9975-2F6F3824AEF7}"/>
    <dgm:cxn modelId="{4FE0F150-2C4A-4841-8B37-CFA7ED56B2DC}" srcId="{93E25F71-B491-49E2-B3E1-6B852432DC9D}" destId="{04DDEB43-FFFB-48C0-80E5-B495E78EB29F}" srcOrd="2" destOrd="0" parTransId="{53D2ADCD-FAB4-4668-A96E-FF66C49ED2D0}" sibTransId="{63E7C1E4-74C1-4476-B63D-19901398E4AB}"/>
    <dgm:cxn modelId="{D3CA6752-0F5B-4B84-A3B5-F9A05F81609B}" srcId="{F51A05FF-3813-47FA-82C3-CFF60CDEABDE}" destId="{5DAAFD5A-7486-4D54-8E90-72F682C47127}" srcOrd="0" destOrd="0" parTransId="{7C2B6A27-E0B3-4883-BB5D-8BD72747AB21}" sibTransId="{426F4A9E-8902-4C32-A8CE-33E4B9D3B25E}"/>
    <dgm:cxn modelId="{6893607B-4049-4A4A-9AA8-A94FFC8FA513}" type="presOf" srcId="{EB5F8573-EA85-4135-B74C-9750D1C03969}" destId="{C75B8671-B6BD-4F53-9494-6D5A76B64B40}" srcOrd="0" destOrd="0" presId="urn:microsoft.com/office/officeart/2005/8/layout/list1"/>
    <dgm:cxn modelId="{A56FF787-BC33-4539-A659-5D83FB481424}" type="presOf" srcId="{DEF8D542-A25F-4A3E-890F-AB80986828AF}" destId="{C75B8671-B6BD-4F53-9494-6D5A76B64B40}" srcOrd="0" destOrd="1" presId="urn:microsoft.com/office/officeart/2005/8/layout/list1"/>
    <dgm:cxn modelId="{91E1939A-B19A-4CC3-A23E-F153B0D429D0}" srcId="{F51A05FF-3813-47FA-82C3-CFF60CDEABDE}" destId="{8613FA2F-6828-4E54-8D56-F1CE3CD5466A}" srcOrd="1" destOrd="0" parTransId="{C79E43EE-D2EB-43A1-953F-4FFD2754BDF7}" sibTransId="{5BD882B1-A460-4174-BC65-FEC1A9EEDF1C}"/>
    <dgm:cxn modelId="{18FB3BAA-ED3F-465F-934B-EF71362BCE87}" type="presOf" srcId="{EDF76FA4-C655-4599-92E0-0A8CC7417F4C}" destId="{FCD418DE-59C6-417F-B3C4-0437AF2B3A9D}" srcOrd="0" destOrd="0" presId="urn:microsoft.com/office/officeart/2005/8/layout/list1"/>
    <dgm:cxn modelId="{C6BF54BC-E3AE-4ABC-98BA-BF041D4ED20C}" type="presOf" srcId="{F51A05FF-3813-47FA-82C3-CFF60CDEABDE}" destId="{7D21E4CD-0957-42C7-B8FE-CBB278205DEC}" srcOrd="1" destOrd="0" presId="urn:microsoft.com/office/officeart/2005/8/layout/list1"/>
    <dgm:cxn modelId="{44DC9FDB-96A8-4526-BCFC-EAD5B41F06BC}" srcId="{93E25F71-B491-49E2-B3E1-6B852432DC9D}" destId="{EB5F8573-EA85-4135-B74C-9750D1C03969}" srcOrd="0" destOrd="0" parTransId="{3C9546C0-CD73-4815-8F66-5BDECDB0A2E2}" sibTransId="{950A5B43-DE49-4779-BF3F-E5C5B44A3A2E}"/>
    <dgm:cxn modelId="{A8B7E5DE-FA66-4A70-AA1C-3B570C48D04B}" type="presOf" srcId="{F51A05FF-3813-47FA-82C3-CFF60CDEABDE}" destId="{75F8AA2E-B41C-4751-BFD5-A5FD8F55258B}" srcOrd="0" destOrd="0" presId="urn:microsoft.com/office/officeart/2005/8/layout/list1"/>
    <dgm:cxn modelId="{C98CF8E4-ABDB-4562-BAA7-BFEE33BCE8AA}" srcId="{EDF76FA4-C655-4599-92E0-0A8CC7417F4C}" destId="{93E25F71-B491-49E2-B3E1-6B852432DC9D}" srcOrd="0" destOrd="0" parTransId="{A3199AB8-BEAF-434F-8E28-7F7D91818298}" sibTransId="{3DB7C5A2-81D0-4C90-856C-6E9AE06B1909}"/>
    <dgm:cxn modelId="{B00D03E9-CFAE-471F-A856-49A870C8F83B}" type="presOf" srcId="{93E25F71-B491-49E2-B3E1-6B852432DC9D}" destId="{5AFE0BE8-98E4-40D4-8F84-3BD86217E49C}" srcOrd="1" destOrd="0" presId="urn:microsoft.com/office/officeart/2005/8/layout/list1"/>
    <dgm:cxn modelId="{71293EED-9B37-43DD-8007-7E9365283B5F}" type="presOf" srcId="{04DDEB43-FFFB-48C0-80E5-B495E78EB29F}" destId="{C75B8671-B6BD-4F53-9494-6D5A76B64B40}" srcOrd="0" destOrd="2" presId="urn:microsoft.com/office/officeart/2005/8/layout/list1"/>
    <dgm:cxn modelId="{5291DAAF-8781-4B4B-8F55-40EAB2742BA6}" type="presParOf" srcId="{FCD418DE-59C6-417F-B3C4-0437AF2B3A9D}" destId="{DFE95480-6048-4E2A-A379-C0EE5AC449F1}" srcOrd="0" destOrd="0" presId="urn:microsoft.com/office/officeart/2005/8/layout/list1"/>
    <dgm:cxn modelId="{7DFCD967-16DA-4FCB-A04B-81181ED99B5B}" type="presParOf" srcId="{DFE95480-6048-4E2A-A379-C0EE5AC449F1}" destId="{1B8F9F2A-AEB1-4B29-9EA2-DAAC10A53A8C}" srcOrd="0" destOrd="0" presId="urn:microsoft.com/office/officeart/2005/8/layout/list1"/>
    <dgm:cxn modelId="{0E339775-2FD5-4762-A424-5A39F2D844A1}" type="presParOf" srcId="{DFE95480-6048-4E2A-A379-C0EE5AC449F1}" destId="{5AFE0BE8-98E4-40D4-8F84-3BD86217E49C}" srcOrd="1" destOrd="0" presId="urn:microsoft.com/office/officeart/2005/8/layout/list1"/>
    <dgm:cxn modelId="{3CCE7F0F-E6F4-41AE-AD7D-A56EE649C023}" type="presParOf" srcId="{FCD418DE-59C6-417F-B3C4-0437AF2B3A9D}" destId="{406115C0-D337-49FB-8137-C81653B2CEE6}" srcOrd="1" destOrd="0" presId="urn:microsoft.com/office/officeart/2005/8/layout/list1"/>
    <dgm:cxn modelId="{A0999A43-D084-4B1B-8B0B-9E6B3564B86E}" type="presParOf" srcId="{FCD418DE-59C6-417F-B3C4-0437AF2B3A9D}" destId="{C75B8671-B6BD-4F53-9494-6D5A76B64B40}" srcOrd="2" destOrd="0" presId="urn:microsoft.com/office/officeart/2005/8/layout/list1"/>
    <dgm:cxn modelId="{725AD484-8C65-4E29-A62C-A617EF3BAF6D}" type="presParOf" srcId="{FCD418DE-59C6-417F-B3C4-0437AF2B3A9D}" destId="{3BD171EB-EF7E-4E64-9A92-C731BE4613DB}" srcOrd="3" destOrd="0" presId="urn:microsoft.com/office/officeart/2005/8/layout/list1"/>
    <dgm:cxn modelId="{FC6C4786-E521-446E-8BC8-70364FF43AF9}" type="presParOf" srcId="{FCD418DE-59C6-417F-B3C4-0437AF2B3A9D}" destId="{F804FD75-E488-481A-9394-3A0235D2CDDE}" srcOrd="4" destOrd="0" presId="urn:microsoft.com/office/officeart/2005/8/layout/list1"/>
    <dgm:cxn modelId="{B5250AC2-9699-46F9-96AE-EC3C592F2070}" type="presParOf" srcId="{F804FD75-E488-481A-9394-3A0235D2CDDE}" destId="{75F8AA2E-B41C-4751-BFD5-A5FD8F55258B}" srcOrd="0" destOrd="0" presId="urn:microsoft.com/office/officeart/2005/8/layout/list1"/>
    <dgm:cxn modelId="{48F89ACE-3D00-4A8F-B5E7-48673E713D1A}" type="presParOf" srcId="{F804FD75-E488-481A-9394-3A0235D2CDDE}" destId="{7D21E4CD-0957-42C7-B8FE-CBB278205DEC}" srcOrd="1" destOrd="0" presId="urn:microsoft.com/office/officeart/2005/8/layout/list1"/>
    <dgm:cxn modelId="{5E86A022-A44A-49C2-A467-0F8382DC7867}" type="presParOf" srcId="{FCD418DE-59C6-417F-B3C4-0437AF2B3A9D}" destId="{D2D7651A-109C-407C-A878-52FC05676E1A}" srcOrd="5" destOrd="0" presId="urn:microsoft.com/office/officeart/2005/8/layout/list1"/>
    <dgm:cxn modelId="{75BC481A-FFF6-43B3-80A8-1484DA6F1351}" type="presParOf" srcId="{FCD418DE-59C6-417F-B3C4-0437AF2B3A9D}" destId="{0A796A81-2CD1-46EE-9A8D-CF6E94427508}" srcOrd="6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7950FDA-3E37-438B-919C-D0B969F4E20D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72720D1-A7B0-4B4E-9E5B-C26E1387838A}">
      <dgm:prSet/>
      <dgm:spPr/>
      <dgm:t>
        <a:bodyPr/>
        <a:lstStyle/>
        <a:p>
          <a:r>
            <a:rPr lang="en-US" b="1" baseline="0"/>
            <a:t>TREATMENT OF SYNCOPE (DIAGNOSTIC EVALUATION)</a:t>
          </a:r>
          <a:endParaRPr lang="en-US"/>
        </a:p>
      </dgm:t>
    </dgm:pt>
    <dgm:pt modelId="{0538F940-10DA-4A32-BD0B-40BFF15D63A8}" type="parTrans" cxnId="{45D0BDA6-3DE7-4AAB-841B-72B3FE186738}">
      <dgm:prSet/>
      <dgm:spPr/>
      <dgm:t>
        <a:bodyPr/>
        <a:lstStyle/>
        <a:p>
          <a:endParaRPr lang="en-US"/>
        </a:p>
      </dgm:t>
    </dgm:pt>
    <dgm:pt modelId="{71899D2F-8D85-4B4A-BC5D-02EAB114EBB6}" type="sibTrans" cxnId="{45D0BDA6-3DE7-4AAB-841B-72B3FE186738}">
      <dgm:prSet/>
      <dgm:spPr/>
      <dgm:t>
        <a:bodyPr/>
        <a:lstStyle/>
        <a:p>
          <a:endParaRPr lang="en-US"/>
        </a:p>
      </dgm:t>
    </dgm:pt>
    <dgm:pt modelId="{4E5BA72A-A0C1-47E1-827E-C4CA48962224}">
      <dgm:prSet custT="1"/>
      <dgm:spPr/>
      <dgm:t>
        <a:bodyPr/>
        <a:lstStyle/>
        <a:p>
          <a:r>
            <a:rPr lang="en-US" sz="2400" b="1" baseline="0" dirty="0"/>
            <a:t>REFLEX AND ORTHOSTATIC INTOLERANCE</a:t>
          </a:r>
          <a:endParaRPr lang="en-US" sz="2400" dirty="0"/>
        </a:p>
      </dgm:t>
    </dgm:pt>
    <dgm:pt modelId="{8DC548AE-11FC-4585-8D6F-52A4BEED1A58}" type="parTrans" cxnId="{F9F6CFE6-F93E-4D0D-BC91-CF12F09ECBCF}">
      <dgm:prSet/>
      <dgm:spPr/>
      <dgm:t>
        <a:bodyPr/>
        <a:lstStyle/>
        <a:p>
          <a:endParaRPr lang="en-US"/>
        </a:p>
      </dgm:t>
    </dgm:pt>
    <dgm:pt modelId="{73612B28-F77E-4550-8029-3BD9310A689A}" type="sibTrans" cxnId="{F9F6CFE6-F93E-4D0D-BC91-CF12F09ECBCF}">
      <dgm:prSet/>
      <dgm:spPr/>
      <dgm:t>
        <a:bodyPr/>
        <a:lstStyle/>
        <a:p>
          <a:endParaRPr lang="en-US"/>
        </a:p>
      </dgm:t>
    </dgm:pt>
    <dgm:pt modelId="{1FA931A7-677D-446A-8B6E-E93178FC0AE2}">
      <dgm:prSet custT="1"/>
      <dgm:spPr/>
      <dgm:t>
        <a:bodyPr/>
        <a:lstStyle/>
        <a:p>
          <a:r>
            <a:rPr lang="en-US" sz="1200" b="1" baseline="0" dirty="0">
              <a:latin typeface="Calibri Light" panose="020F0302020204030204" pitchFamily="34" charset="0"/>
              <a:cs typeface="Calibri Light" panose="020F0302020204030204" pitchFamily="34" charset="0"/>
            </a:rPr>
            <a:t>UNPREDICTABLE OR HIGH-FREQUENCY</a:t>
          </a:r>
          <a:r>
            <a:rPr lang="en-US" sz="1200" b="1" baseline="0" dirty="0"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</a:t>
          </a:r>
          <a:r>
            <a:rPr lang="en-US" sz="1200" b="1" baseline="0" dirty="0">
              <a:latin typeface="Calibri Light" panose="020F0302020204030204" pitchFamily="34" charset="0"/>
              <a:cs typeface="Calibri Light" panose="020F0302020204030204" pitchFamily="34" charset="0"/>
            </a:rPr>
            <a:t> CONSIDER SPESIFIC THERAPY OR DELAYED TREATMENT (GUIDED BY ECG DOCUMENTATION) </a:t>
          </a:r>
          <a:endParaRPr lang="en-US" sz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6B4D63AA-3F03-4506-A039-347E22C06DA2}" type="parTrans" cxnId="{CE88BEE8-5232-4D8C-8D1E-EB0FDD3B913F}">
      <dgm:prSet/>
      <dgm:spPr/>
      <dgm:t>
        <a:bodyPr/>
        <a:lstStyle/>
        <a:p>
          <a:endParaRPr lang="en-US"/>
        </a:p>
      </dgm:t>
    </dgm:pt>
    <dgm:pt modelId="{E5FB1DB6-3F71-4C65-9CEE-0E708DF22373}" type="sibTrans" cxnId="{CE88BEE8-5232-4D8C-8D1E-EB0FDD3B913F}">
      <dgm:prSet/>
      <dgm:spPr/>
      <dgm:t>
        <a:bodyPr/>
        <a:lstStyle/>
        <a:p>
          <a:endParaRPr lang="en-US"/>
        </a:p>
      </dgm:t>
    </dgm:pt>
    <dgm:pt modelId="{F75CBC39-4EFC-4F00-8BA8-F57404964FE9}">
      <dgm:prSet custT="1"/>
      <dgm:spPr/>
      <dgm:t>
        <a:bodyPr/>
        <a:lstStyle/>
        <a:p>
          <a:r>
            <a:rPr lang="en-US" sz="1200" b="1" baseline="0" dirty="0">
              <a:latin typeface="Calibri Light" panose="020F0302020204030204" pitchFamily="34" charset="0"/>
              <a:cs typeface="Calibri Light" panose="020F0302020204030204" pitchFamily="34" charset="0"/>
            </a:rPr>
            <a:t>PREDICTABLE OR LOW-FREQUENCY</a:t>
          </a:r>
          <a:r>
            <a:rPr lang="en-US" sz="1200" b="1" baseline="0" dirty="0"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</a:t>
          </a:r>
          <a:r>
            <a:rPr lang="en-US" sz="1200" b="1" baseline="0" dirty="0">
              <a:latin typeface="Calibri Light" panose="020F0302020204030204" pitchFamily="34" charset="0"/>
              <a:cs typeface="Calibri Light" panose="020F0302020204030204" pitchFamily="34" charset="0"/>
            </a:rPr>
            <a:t> EDUCATION, REASSURANCE AVOIDANCE OF TRIGGERS </a:t>
          </a:r>
          <a:endParaRPr lang="en-US" sz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7029EFAE-6CBC-4EE4-911F-01A72DBF7FFC}" type="parTrans" cxnId="{877AECA3-A104-49ED-B2CB-A4D5BE20E217}">
      <dgm:prSet/>
      <dgm:spPr/>
      <dgm:t>
        <a:bodyPr/>
        <a:lstStyle/>
        <a:p>
          <a:endParaRPr lang="en-US"/>
        </a:p>
      </dgm:t>
    </dgm:pt>
    <dgm:pt modelId="{9519D23F-F7AE-4AD8-BAD3-C82C150B6C4B}" type="sibTrans" cxnId="{877AECA3-A104-49ED-B2CB-A4D5BE20E217}">
      <dgm:prSet/>
      <dgm:spPr/>
      <dgm:t>
        <a:bodyPr/>
        <a:lstStyle/>
        <a:p>
          <a:endParaRPr lang="en-US"/>
        </a:p>
      </dgm:t>
    </dgm:pt>
    <dgm:pt modelId="{A22464B8-2424-4B74-BE21-23975ABAB44B}">
      <dgm:prSet custT="1"/>
      <dgm:spPr/>
      <dgm:t>
        <a:bodyPr/>
        <a:lstStyle/>
        <a:p>
          <a:r>
            <a:rPr lang="en-US" sz="2400" b="1" baseline="0" dirty="0"/>
            <a:t>CARDIAC</a:t>
          </a:r>
          <a:endParaRPr lang="en-US" sz="2400" dirty="0"/>
        </a:p>
      </dgm:t>
    </dgm:pt>
    <dgm:pt modelId="{C881CFDD-E192-4DBD-9DD7-35F3BE1AB751}" type="parTrans" cxnId="{2CE60D44-A903-4AE8-A09D-810983DB2742}">
      <dgm:prSet/>
      <dgm:spPr/>
      <dgm:t>
        <a:bodyPr/>
        <a:lstStyle/>
        <a:p>
          <a:endParaRPr lang="en-US"/>
        </a:p>
      </dgm:t>
    </dgm:pt>
    <dgm:pt modelId="{BBC34181-C272-4616-AEBB-050C552FCFA7}" type="sibTrans" cxnId="{2CE60D44-A903-4AE8-A09D-810983DB2742}">
      <dgm:prSet/>
      <dgm:spPr/>
      <dgm:t>
        <a:bodyPr/>
        <a:lstStyle/>
        <a:p>
          <a:endParaRPr lang="en-US"/>
        </a:p>
      </dgm:t>
    </dgm:pt>
    <dgm:pt modelId="{9A0C6D33-957C-465F-B89A-3D1649E19971}">
      <dgm:prSet custT="1"/>
      <dgm:spPr/>
      <dgm:t>
        <a:bodyPr/>
        <a:lstStyle/>
        <a:p>
          <a:r>
            <a:rPr lang="en-US" sz="1200" b="1" baseline="0" dirty="0">
              <a:latin typeface="Calibri Light" panose="020F0302020204030204" pitchFamily="34" charset="0"/>
              <a:cs typeface="Calibri Light" panose="020F0302020204030204" pitchFamily="34" charset="0"/>
            </a:rPr>
            <a:t>CARDIAC ARRHYTHMIAS</a:t>
          </a:r>
          <a:r>
            <a:rPr lang="en-US" sz="1200" b="1" baseline="0" dirty="0"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</a:t>
          </a:r>
          <a:r>
            <a:rPr lang="en-US" sz="1200" b="1" baseline="0" dirty="0">
              <a:latin typeface="Calibri Light" panose="020F0302020204030204" pitchFamily="34" charset="0"/>
              <a:cs typeface="Calibri Light" panose="020F0302020204030204" pitchFamily="34" charset="0"/>
            </a:rPr>
            <a:t> SPECIFIC THERAPY OF THE CULPRIT ARRHYTHMIA</a:t>
          </a:r>
          <a:endParaRPr lang="en-US" sz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A9C2DEF4-4ED8-42C1-A0FA-66C4523314DA}" type="parTrans" cxnId="{1E1A35EC-4D8C-48B3-8C41-E4E7BA4C5C5A}">
      <dgm:prSet/>
      <dgm:spPr/>
      <dgm:t>
        <a:bodyPr/>
        <a:lstStyle/>
        <a:p>
          <a:endParaRPr lang="en-US"/>
        </a:p>
      </dgm:t>
    </dgm:pt>
    <dgm:pt modelId="{93A55FEE-504E-4B45-AC6C-AA42BF14962A}" type="sibTrans" cxnId="{1E1A35EC-4D8C-48B3-8C41-E4E7BA4C5C5A}">
      <dgm:prSet/>
      <dgm:spPr/>
      <dgm:t>
        <a:bodyPr/>
        <a:lstStyle/>
        <a:p>
          <a:endParaRPr lang="en-US"/>
        </a:p>
      </dgm:t>
    </dgm:pt>
    <dgm:pt modelId="{E0798ABD-859B-4D68-9473-50BE7EB20BAD}">
      <dgm:prSet custT="1"/>
      <dgm:spPr/>
      <dgm:t>
        <a:bodyPr/>
        <a:lstStyle/>
        <a:p>
          <a:r>
            <a:rPr lang="en-US" sz="1200" b="1" baseline="0" dirty="0">
              <a:latin typeface="Calibri Light" panose="020F0302020204030204" pitchFamily="34" charset="0"/>
              <a:cs typeface="Calibri Light" panose="020F0302020204030204" pitchFamily="34" charset="0"/>
            </a:rPr>
            <a:t>STRUCTURAL (CARDIAC OR CARDIOPULMONARY) </a:t>
          </a:r>
          <a:r>
            <a:rPr lang="en-US" sz="1200" b="1" baseline="0" dirty="0"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 TREATMENT OF UNDERLYING DISEASE</a:t>
          </a:r>
          <a:endParaRPr lang="en-US" sz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A72E3CC0-86D4-4484-817B-6DA42C576F7A}" type="parTrans" cxnId="{6ACADE50-0F6C-48DA-9B74-6AC935EF1E3F}">
      <dgm:prSet/>
      <dgm:spPr/>
      <dgm:t>
        <a:bodyPr/>
        <a:lstStyle/>
        <a:p>
          <a:endParaRPr lang="en-US"/>
        </a:p>
      </dgm:t>
    </dgm:pt>
    <dgm:pt modelId="{95DCAFA4-29FA-4BD9-B6CF-6FEC1B1F679D}" type="sibTrans" cxnId="{6ACADE50-0F6C-48DA-9B74-6AC935EF1E3F}">
      <dgm:prSet/>
      <dgm:spPr/>
      <dgm:t>
        <a:bodyPr/>
        <a:lstStyle/>
        <a:p>
          <a:endParaRPr lang="en-US"/>
        </a:p>
      </dgm:t>
    </dgm:pt>
    <dgm:pt modelId="{9255AAA7-DAE2-453D-AF23-AF925A36F870}">
      <dgm:prSet custT="1"/>
      <dgm:spPr/>
      <dgm:t>
        <a:bodyPr/>
        <a:lstStyle/>
        <a:p>
          <a:r>
            <a:rPr lang="en-US" sz="2400" b="1" baseline="0" dirty="0"/>
            <a:t>UNEXPLAINED AND HIGH-RISK OF SCD</a:t>
          </a:r>
          <a:endParaRPr lang="en-US" sz="2400" dirty="0"/>
        </a:p>
      </dgm:t>
    </dgm:pt>
    <dgm:pt modelId="{87F1FD08-2DA7-4D79-8CC2-B64D55F92747}" type="parTrans" cxnId="{C4D91366-DE77-43A5-8E85-F7333A1FD6D7}">
      <dgm:prSet/>
      <dgm:spPr/>
      <dgm:t>
        <a:bodyPr/>
        <a:lstStyle/>
        <a:p>
          <a:endParaRPr lang="en-US"/>
        </a:p>
      </dgm:t>
    </dgm:pt>
    <dgm:pt modelId="{9A1FACFA-DED8-426D-ACA4-244A75B00FD9}" type="sibTrans" cxnId="{C4D91366-DE77-43A5-8E85-F7333A1FD6D7}">
      <dgm:prSet/>
      <dgm:spPr/>
      <dgm:t>
        <a:bodyPr/>
        <a:lstStyle/>
        <a:p>
          <a:endParaRPr lang="en-US"/>
        </a:p>
      </dgm:t>
    </dgm:pt>
    <dgm:pt modelId="{B22B313E-6B4C-4B0A-9033-172977A2C516}">
      <dgm:prSet custT="1"/>
      <dgm:spPr/>
      <dgm:t>
        <a:bodyPr/>
        <a:lstStyle/>
        <a:p>
          <a:r>
            <a:rPr lang="en-US" sz="1200" b="1" baseline="0" dirty="0">
              <a:latin typeface="Calibri Light" panose="020F0302020204030204" pitchFamily="34" charset="0"/>
              <a:cs typeface="Calibri Light" panose="020F0302020204030204" pitchFamily="34" charset="0"/>
            </a:rPr>
            <a:t>CAD,DCM,HCM, ARVC, LQTS, BRUGADA SYNDROME</a:t>
          </a:r>
          <a:r>
            <a:rPr lang="en-US" sz="1200" b="1" baseline="0" dirty="0"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</a:t>
          </a:r>
          <a:r>
            <a:rPr lang="en-US" sz="1200" b="1" baseline="0" dirty="0">
              <a:latin typeface="Calibri Light" panose="020F0302020204030204" pitchFamily="34" charset="0"/>
              <a:cs typeface="Calibri Light" panose="020F0302020204030204" pitchFamily="34" charset="0"/>
            </a:rPr>
            <a:t> CONSIDER RISK/BENEFIT OF ICD THERAPY</a:t>
          </a:r>
          <a:endParaRPr lang="en-US" sz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5E4DB7B4-D28D-4A28-A323-506E296CDC24}" type="parTrans" cxnId="{76CF157D-3513-4C73-9A5A-92F1B3784663}">
      <dgm:prSet/>
      <dgm:spPr/>
      <dgm:t>
        <a:bodyPr/>
        <a:lstStyle/>
        <a:p>
          <a:endParaRPr lang="en-US"/>
        </a:p>
      </dgm:t>
    </dgm:pt>
    <dgm:pt modelId="{D0BEF463-EFEF-4D67-9463-45DFDC2D8B2B}" type="sibTrans" cxnId="{76CF157D-3513-4C73-9A5A-92F1B3784663}">
      <dgm:prSet/>
      <dgm:spPr/>
      <dgm:t>
        <a:bodyPr/>
        <a:lstStyle/>
        <a:p>
          <a:endParaRPr lang="en-US"/>
        </a:p>
      </dgm:t>
    </dgm:pt>
    <dgm:pt modelId="{3EF97842-68C7-43FE-B629-C14DE123E4D8}" type="pres">
      <dgm:prSet presAssocID="{27950FDA-3E37-438B-919C-D0B969F4E20D}" presName="linear" presStyleCnt="0">
        <dgm:presLayoutVars>
          <dgm:dir/>
          <dgm:animLvl val="lvl"/>
          <dgm:resizeHandles val="exact"/>
        </dgm:presLayoutVars>
      </dgm:prSet>
      <dgm:spPr/>
    </dgm:pt>
    <dgm:pt modelId="{5D02A1AD-F4DA-4E31-A4DD-A6D9E813FCAE}" type="pres">
      <dgm:prSet presAssocID="{672720D1-A7B0-4B4E-9E5B-C26E1387838A}" presName="parentLin" presStyleCnt="0"/>
      <dgm:spPr/>
    </dgm:pt>
    <dgm:pt modelId="{211343E1-F381-4912-AC2E-B85070DA3F55}" type="pres">
      <dgm:prSet presAssocID="{672720D1-A7B0-4B4E-9E5B-C26E1387838A}" presName="parentLeftMargin" presStyleLbl="node1" presStyleIdx="0" presStyleCnt="1"/>
      <dgm:spPr/>
    </dgm:pt>
    <dgm:pt modelId="{0214EEE0-87B5-4F07-AF3F-5F9DA0CAC5F0}" type="pres">
      <dgm:prSet presAssocID="{672720D1-A7B0-4B4E-9E5B-C26E1387838A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0A32DE5A-B1E0-43E8-9843-CD6D1A9B6448}" type="pres">
      <dgm:prSet presAssocID="{672720D1-A7B0-4B4E-9E5B-C26E1387838A}" presName="negativeSpace" presStyleCnt="0"/>
      <dgm:spPr/>
    </dgm:pt>
    <dgm:pt modelId="{380947F7-D942-498F-879D-BB716FD9B3D4}" type="pres">
      <dgm:prSet presAssocID="{672720D1-A7B0-4B4E-9E5B-C26E1387838A}" presName="childText" presStyleLbl="conFgAcc1" presStyleIdx="0" presStyleCnt="1" custLinFactNeighborX="801" custLinFactNeighborY="-2721">
        <dgm:presLayoutVars>
          <dgm:bulletEnabled val="1"/>
        </dgm:presLayoutVars>
      </dgm:prSet>
      <dgm:spPr/>
    </dgm:pt>
  </dgm:ptLst>
  <dgm:cxnLst>
    <dgm:cxn modelId="{37A4C80D-854C-4262-B244-A02E92AF56FB}" type="presOf" srcId="{1FA931A7-677D-446A-8B6E-E93178FC0AE2}" destId="{380947F7-D942-498F-879D-BB716FD9B3D4}" srcOrd="0" destOrd="1" presId="urn:microsoft.com/office/officeart/2005/8/layout/list1"/>
    <dgm:cxn modelId="{81A63F0E-2572-4DFA-A2AE-90C9F52E917B}" type="presOf" srcId="{672720D1-A7B0-4B4E-9E5B-C26E1387838A}" destId="{0214EEE0-87B5-4F07-AF3F-5F9DA0CAC5F0}" srcOrd="1" destOrd="0" presId="urn:microsoft.com/office/officeart/2005/8/layout/list1"/>
    <dgm:cxn modelId="{2CE60D44-A903-4AE8-A09D-810983DB2742}" srcId="{672720D1-A7B0-4B4E-9E5B-C26E1387838A}" destId="{A22464B8-2424-4B74-BE21-23975ABAB44B}" srcOrd="1" destOrd="0" parTransId="{C881CFDD-E192-4DBD-9DD7-35F3BE1AB751}" sibTransId="{BBC34181-C272-4616-AEBB-050C552FCFA7}"/>
    <dgm:cxn modelId="{C4D91366-DE77-43A5-8E85-F7333A1FD6D7}" srcId="{672720D1-A7B0-4B4E-9E5B-C26E1387838A}" destId="{9255AAA7-DAE2-453D-AF23-AF925A36F870}" srcOrd="2" destOrd="0" parTransId="{87F1FD08-2DA7-4D79-8CC2-B64D55F92747}" sibTransId="{9A1FACFA-DED8-426D-ACA4-244A75B00FD9}"/>
    <dgm:cxn modelId="{A6312F6B-21C4-4D35-8ED9-94C2D5BF34EE}" type="presOf" srcId="{9255AAA7-DAE2-453D-AF23-AF925A36F870}" destId="{380947F7-D942-498F-879D-BB716FD9B3D4}" srcOrd="0" destOrd="6" presId="urn:microsoft.com/office/officeart/2005/8/layout/list1"/>
    <dgm:cxn modelId="{6ACADE50-0F6C-48DA-9B74-6AC935EF1E3F}" srcId="{A22464B8-2424-4B74-BE21-23975ABAB44B}" destId="{E0798ABD-859B-4D68-9473-50BE7EB20BAD}" srcOrd="1" destOrd="0" parTransId="{A72E3CC0-86D4-4484-817B-6DA42C576F7A}" sibTransId="{95DCAFA4-29FA-4BD9-B6CF-6FEC1B1F679D}"/>
    <dgm:cxn modelId="{71C7AA75-95AF-46CF-8D62-5064BCF38EB7}" type="presOf" srcId="{A22464B8-2424-4B74-BE21-23975ABAB44B}" destId="{380947F7-D942-498F-879D-BB716FD9B3D4}" srcOrd="0" destOrd="3" presId="urn:microsoft.com/office/officeart/2005/8/layout/list1"/>
    <dgm:cxn modelId="{76CF157D-3513-4C73-9A5A-92F1B3784663}" srcId="{9255AAA7-DAE2-453D-AF23-AF925A36F870}" destId="{B22B313E-6B4C-4B0A-9033-172977A2C516}" srcOrd="0" destOrd="0" parTransId="{5E4DB7B4-D28D-4A28-A323-506E296CDC24}" sibTransId="{D0BEF463-EFEF-4D67-9463-45DFDC2D8B2B}"/>
    <dgm:cxn modelId="{C0A6E684-DCD7-47B2-A737-4436EDE2C44C}" type="presOf" srcId="{F75CBC39-4EFC-4F00-8BA8-F57404964FE9}" destId="{380947F7-D942-498F-879D-BB716FD9B3D4}" srcOrd="0" destOrd="2" presId="urn:microsoft.com/office/officeart/2005/8/layout/list1"/>
    <dgm:cxn modelId="{877AECA3-A104-49ED-B2CB-A4D5BE20E217}" srcId="{4E5BA72A-A0C1-47E1-827E-C4CA48962224}" destId="{F75CBC39-4EFC-4F00-8BA8-F57404964FE9}" srcOrd="1" destOrd="0" parTransId="{7029EFAE-6CBC-4EE4-911F-01A72DBF7FFC}" sibTransId="{9519D23F-F7AE-4AD8-BAD3-C82C150B6C4B}"/>
    <dgm:cxn modelId="{E7A071A6-92D6-4D70-B17D-DC1B4D7DEA43}" type="presOf" srcId="{B22B313E-6B4C-4B0A-9033-172977A2C516}" destId="{380947F7-D942-498F-879D-BB716FD9B3D4}" srcOrd="0" destOrd="7" presId="urn:microsoft.com/office/officeart/2005/8/layout/list1"/>
    <dgm:cxn modelId="{45D0BDA6-3DE7-4AAB-841B-72B3FE186738}" srcId="{27950FDA-3E37-438B-919C-D0B969F4E20D}" destId="{672720D1-A7B0-4B4E-9E5B-C26E1387838A}" srcOrd="0" destOrd="0" parTransId="{0538F940-10DA-4A32-BD0B-40BFF15D63A8}" sibTransId="{71899D2F-8D85-4B4A-BC5D-02EAB114EBB6}"/>
    <dgm:cxn modelId="{FF72EBBB-EBE5-40C2-B251-91E87E3D16A9}" type="presOf" srcId="{4E5BA72A-A0C1-47E1-827E-C4CA48962224}" destId="{380947F7-D942-498F-879D-BB716FD9B3D4}" srcOrd="0" destOrd="0" presId="urn:microsoft.com/office/officeart/2005/8/layout/list1"/>
    <dgm:cxn modelId="{308B62D9-4518-4444-82ED-BD182FCD3464}" type="presOf" srcId="{672720D1-A7B0-4B4E-9E5B-C26E1387838A}" destId="{211343E1-F381-4912-AC2E-B85070DA3F55}" srcOrd="0" destOrd="0" presId="urn:microsoft.com/office/officeart/2005/8/layout/list1"/>
    <dgm:cxn modelId="{F9F6CFE6-F93E-4D0D-BC91-CF12F09ECBCF}" srcId="{672720D1-A7B0-4B4E-9E5B-C26E1387838A}" destId="{4E5BA72A-A0C1-47E1-827E-C4CA48962224}" srcOrd="0" destOrd="0" parTransId="{8DC548AE-11FC-4585-8D6F-52A4BEED1A58}" sibTransId="{73612B28-F77E-4550-8029-3BD9310A689A}"/>
    <dgm:cxn modelId="{CE88BEE8-5232-4D8C-8D1E-EB0FDD3B913F}" srcId="{4E5BA72A-A0C1-47E1-827E-C4CA48962224}" destId="{1FA931A7-677D-446A-8B6E-E93178FC0AE2}" srcOrd="0" destOrd="0" parTransId="{6B4D63AA-3F03-4506-A039-347E22C06DA2}" sibTransId="{E5FB1DB6-3F71-4C65-9CEE-0E708DF22373}"/>
    <dgm:cxn modelId="{1E1A35EC-4D8C-48B3-8C41-E4E7BA4C5C5A}" srcId="{A22464B8-2424-4B74-BE21-23975ABAB44B}" destId="{9A0C6D33-957C-465F-B89A-3D1649E19971}" srcOrd="0" destOrd="0" parTransId="{A9C2DEF4-4ED8-42C1-A0FA-66C4523314DA}" sibTransId="{93A55FEE-504E-4B45-AC6C-AA42BF14962A}"/>
    <dgm:cxn modelId="{7C6914ED-433E-410D-8C52-63F0605E5FC3}" type="presOf" srcId="{27950FDA-3E37-438B-919C-D0B969F4E20D}" destId="{3EF97842-68C7-43FE-B629-C14DE123E4D8}" srcOrd="0" destOrd="0" presId="urn:microsoft.com/office/officeart/2005/8/layout/list1"/>
    <dgm:cxn modelId="{5DADE1F8-F110-469B-90D6-B4F134FE1B3F}" type="presOf" srcId="{E0798ABD-859B-4D68-9473-50BE7EB20BAD}" destId="{380947F7-D942-498F-879D-BB716FD9B3D4}" srcOrd="0" destOrd="5" presId="urn:microsoft.com/office/officeart/2005/8/layout/list1"/>
    <dgm:cxn modelId="{11B90EF9-2CCC-4FEF-8AA9-1913E2114271}" type="presOf" srcId="{9A0C6D33-957C-465F-B89A-3D1649E19971}" destId="{380947F7-D942-498F-879D-BB716FD9B3D4}" srcOrd="0" destOrd="4" presId="urn:microsoft.com/office/officeart/2005/8/layout/list1"/>
    <dgm:cxn modelId="{380D2D6E-3390-440D-9390-2969DA2F38DD}" type="presParOf" srcId="{3EF97842-68C7-43FE-B629-C14DE123E4D8}" destId="{5D02A1AD-F4DA-4E31-A4DD-A6D9E813FCAE}" srcOrd="0" destOrd="0" presId="urn:microsoft.com/office/officeart/2005/8/layout/list1"/>
    <dgm:cxn modelId="{8C7F5E27-6662-4FE3-B71E-8043D47E5F01}" type="presParOf" srcId="{5D02A1AD-F4DA-4E31-A4DD-A6D9E813FCAE}" destId="{211343E1-F381-4912-AC2E-B85070DA3F55}" srcOrd="0" destOrd="0" presId="urn:microsoft.com/office/officeart/2005/8/layout/list1"/>
    <dgm:cxn modelId="{8246755A-85FB-4A32-856F-8E40BF1A0741}" type="presParOf" srcId="{5D02A1AD-F4DA-4E31-A4DD-A6D9E813FCAE}" destId="{0214EEE0-87B5-4F07-AF3F-5F9DA0CAC5F0}" srcOrd="1" destOrd="0" presId="urn:microsoft.com/office/officeart/2005/8/layout/list1"/>
    <dgm:cxn modelId="{6FB45965-065A-4492-9435-AB58BD97BE43}" type="presParOf" srcId="{3EF97842-68C7-43FE-B629-C14DE123E4D8}" destId="{0A32DE5A-B1E0-43E8-9843-CD6D1A9B6448}" srcOrd="1" destOrd="0" presId="urn:microsoft.com/office/officeart/2005/8/layout/list1"/>
    <dgm:cxn modelId="{1D967877-8F1C-4F2A-B9A8-98FD62309917}" type="presParOf" srcId="{3EF97842-68C7-43FE-B629-C14DE123E4D8}" destId="{380947F7-D942-498F-879D-BB716FD9B3D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F1E26A-712C-479A-9407-8CAC18B62C33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242D6D3-BE5D-42DA-AD80-5C5C79B80ACC}">
      <dgm:prSet custT="1"/>
      <dgm:spPr/>
      <dgm:t>
        <a:bodyPr/>
        <a:lstStyle/>
        <a:p>
          <a:r>
            <a:rPr lang="en-US" sz="1600" b="1" baseline="0" dirty="0">
              <a:latin typeface="Calibri Light" panose="020F0302020204030204" pitchFamily="34" charset="0"/>
              <a:cs typeface="Calibri Light" panose="020F0302020204030204" pitchFamily="34" charset="0"/>
            </a:rPr>
            <a:t>MALIGNANT FEATURES OF THE SYNCOPE</a:t>
          </a:r>
          <a:endParaRPr lang="en-US" sz="16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07D5BF1A-9492-4C20-82AB-0C9F02AF8AB6}" type="parTrans" cxnId="{F6B0CDB6-2623-419F-8D5B-6EB0783F08B1}">
      <dgm:prSet/>
      <dgm:spPr/>
      <dgm:t>
        <a:bodyPr/>
        <a:lstStyle/>
        <a:p>
          <a:endParaRPr lang="en-US"/>
        </a:p>
      </dgm:t>
    </dgm:pt>
    <dgm:pt modelId="{A240B439-655D-426B-A081-551C096E5D3A}" type="sibTrans" cxnId="{F6B0CDB6-2623-419F-8D5B-6EB0783F08B1}">
      <dgm:prSet/>
      <dgm:spPr/>
      <dgm:t>
        <a:bodyPr/>
        <a:lstStyle/>
        <a:p>
          <a:endParaRPr lang="en-US"/>
        </a:p>
      </dgm:t>
    </dgm:pt>
    <dgm:pt modelId="{17C52D54-EF92-43D3-9143-F2627EA48588}">
      <dgm:prSet custT="1"/>
      <dgm:spPr/>
      <dgm:t>
        <a:bodyPr/>
        <a:lstStyle/>
        <a:p>
          <a:r>
            <a:rPr lang="en-US" sz="1600" b="1" baseline="0" dirty="0">
              <a:latin typeface="Calibri Light" panose="020F0302020204030204" pitchFamily="34" charset="0"/>
              <a:cs typeface="Calibri Light" panose="020F0302020204030204" pitchFamily="34" charset="0"/>
            </a:rPr>
            <a:t>ABNORMAL ECG/MURMURS/</a:t>
          </a:r>
        </a:p>
        <a:p>
          <a:r>
            <a:rPr lang="en-US" sz="1600" b="1" baseline="0" dirty="0">
              <a:latin typeface="Calibri Light" panose="020F0302020204030204" pitchFamily="34" charset="0"/>
              <a:cs typeface="Calibri Light" panose="020F0302020204030204" pitchFamily="34" charset="0"/>
            </a:rPr>
            <a:t>ABNORMAL HOLTER</a:t>
          </a:r>
          <a:endParaRPr lang="en-US" sz="16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B5220F93-5C8F-4219-B860-0CBE0D811F6A}" type="parTrans" cxnId="{CEAC7925-C4A4-42E7-AD5F-C38FE22C360F}">
      <dgm:prSet/>
      <dgm:spPr/>
      <dgm:t>
        <a:bodyPr/>
        <a:lstStyle/>
        <a:p>
          <a:endParaRPr lang="en-US"/>
        </a:p>
      </dgm:t>
    </dgm:pt>
    <dgm:pt modelId="{687F9BCD-BB69-4A5A-AFC2-6FCCB2535557}" type="sibTrans" cxnId="{CEAC7925-C4A4-42E7-AD5F-C38FE22C360F}">
      <dgm:prSet/>
      <dgm:spPr/>
      <dgm:t>
        <a:bodyPr/>
        <a:lstStyle/>
        <a:p>
          <a:endParaRPr lang="en-US"/>
        </a:p>
      </dgm:t>
    </dgm:pt>
    <dgm:pt modelId="{804C1C9A-19BE-43B1-B366-C3436C5B7FE9}">
      <dgm:prSet/>
      <dgm:spPr/>
      <dgm:t>
        <a:bodyPr/>
        <a:lstStyle/>
        <a:p>
          <a:r>
            <a:rPr lang="en-US" b="1" baseline="0" dirty="0">
              <a:latin typeface="Calibri Light" panose="020F0302020204030204" pitchFamily="34" charset="0"/>
              <a:cs typeface="Calibri Light" panose="020F0302020204030204" pitchFamily="34" charset="0"/>
            </a:rPr>
            <a:t>SUSPECTED/CONFIRMED VASOVAGAL BUT RECURRENT</a:t>
          </a:r>
          <a:endParaRPr lang="en-US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A7153971-B8F1-4189-8DCE-CC93C54317E1}" type="parTrans" cxnId="{F67EB787-3488-4FDC-AB2C-56722D3F1A2D}">
      <dgm:prSet/>
      <dgm:spPr/>
      <dgm:t>
        <a:bodyPr/>
        <a:lstStyle/>
        <a:p>
          <a:endParaRPr lang="en-US"/>
        </a:p>
      </dgm:t>
    </dgm:pt>
    <dgm:pt modelId="{48EDEFB3-6B67-43AE-8173-E334BAA4F1FB}" type="sibTrans" cxnId="{F67EB787-3488-4FDC-AB2C-56722D3F1A2D}">
      <dgm:prSet/>
      <dgm:spPr/>
      <dgm:t>
        <a:bodyPr/>
        <a:lstStyle/>
        <a:p>
          <a:endParaRPr lang="en-US"/>
        </a:p>
      </dgm:t>
    </dgm:pt>
    <dgm:pt modelId="{6ACBAE7A-E5B8-429D-81C9-10CB53CA5FA1}">
      <dgm:prSet custT="1"/>
      <dgm:spPr/>
      <dgm:t>
        <a:bodyPr/>
        <a:lstStyle/>
        <a:p>
          <a:r>
            <a:rPr lang="en-US" sz="1800" b="1" baseline="0" dirty="0">
              <a:latin typeface="Calibri Light" panose="020F0302020204030204" pitchFamily="34" charset="0"/>
              <a:cs typeface="Calibri Light" panose="020F0302020204030204" pitchFamily="34" charset="0"/>
            </a:rPr>
            <a:t>CARDIAC RISK FACTORS</a:t>
          </a:r>
          <a:endParaRPr lang="en-US" sz="18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E27656E0-4275-4941-BF9D-19484B694093}" type="parTrans" cxnId="{8463C192-69AA-47EB-A6ED-5B2C2175BAEC}">
      <dgm:prSet/>
      <dgm:spPr/>
      <dgm:t>
        <a:bodyPr/>
        <a:lstStyle/>
        <a:p>
          <a:endParaRPr lang="en-US"/>
        </a:p>
      </dgm:t>
    </dgm:pt>
    <dgm:pt modelId="{5180D258-0002-48DD-9667-3249A5C6F700}" type="sibTrans" cxnId="{8463C192-69AA-47EB-A6ED-5B2C2175BAEC}">
      <dgm:prSet/>
      <dgm:spPr/>
      <dgm:t>
        <a:bodyPr/>
        <a:lstStyle/>
        <a:p>
          <a:endParaRPr lang="en-US"/>
        </a:p>
      </dgm:t>
    </dgm:pt>
    <dgm:pt modelId="{81696C68-AFDF-4FC6-8411-0E45885D2ABB}">
      <dgm:prSet custT="1"/>
      <dgm:spPr/>
      <dgm:t>
        <a:bodyPr/>
        <a:lstStyle/>
        <a:p>
          <a:r>
            <a:rPr lang="en-US" sz="1800" b="1" baseline="0" dirty="0">
              <a:latin typeface="Calibri Light" panose="020F0302020204030204" pitchFamily="34" charset="0"/>
              <a:cs typeface="Calibri Light" panose="020F0302020204030204" pitchFamily="34" charset="0"/>
            </a:rPr>
            <a:t>CONCERNING FAMILY HISTORY</a:t>
          </a:r>
          <a:endParaRPr lang="en-US" sz="18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443DAD4E-9818-4787-8CB4-C42385E7D7D4}" type="parTrans" cxnId="{2C4DBBFF-220E-4E90-8330-C90B297464CE}">
      <dgm:prSet/>
      <dgm:spPr/>
      <dgm:t>
        <a:bodyPr/>
        <a:lstStyle/>
        <a:p>
          <a:endParaRPr lang="en-US"/>
        </a:p>
      </dgm:t>
    </dgm:pt>
    <dgm:pt modelId="{1313F21E-F51A-4F4D-A9DE-35799BF51948}" type="sibTrans" cxnId="{2C4DBBFF-220E-4E90-8330-C90B297464CE}">
      <dgm:prSet/>
      <dgm:spPr/>
      <dgm:t>
        <a:bodyPr/>
        <a:lstStyle/>
        <a:p>
          <a:endParaRPr lang="en-US"/>
        </a:p>
      </dgm:t>
    </dgm:pt>
    <dgm:pt modelId="{F1724895-5B13-426A-A5AB-6AB376E4ADDE}">
      <dgm:prSet custT="1"/>
      <dgm:spPr/>
      <dgm:t>
        <a:bodyPr/>
        <a:lstStyle/>
        <a:p>
          <a:r>
            <a:rPr lang="en-US" sz="1800" b="1" baseline="0" dirty="0">
              <a:latin typeface="Calibri Light" panose="020F0302020204030204" pitchFamily="34" charset="0"/>
              <a:cs typeface="Calibri Light" panose="020F0302020204030204" pitchFamily="34" charset="0"/>
            </a:rPr>
            <a:t>OCCUPATIONAL CONCERNS</a:t>
          </a:r>
          <a:endParaRPr lang="en-US" sz="18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8DF457C6-FA4A-4E95-BDE7-AE2034EA8C92}" type="parTrans" cxnId="{A1860BAB-24F7-4BAD-A47A-5761ECE41A65}">
      <dgm:prSet/>
      <dgm:spPr/>
      <dgm:t>
        <a:bodyPr/>
        <a:lstStyle/>
        <a:p>
          <a:endParaRPr lang="en-US"/>
        </a:p>
      </dgm:t>
    </dgm:pt>
    <dgm:pt modelId="{FE02163E-8BF0-48BA-B4E8-E5BA5D2A2ECF}" type="sibTrans" cxnId="{A1860BAB-24F7-4BAD-A47A-5761ECE41A65}">
      <dgm:prSet/>
      <dgm:spPr/>
      <dgm:t>
        <a:bodyPr/>
        <a:lstStyle/>
        <a:p>
          <a:endParaRPr lang="en-US"/>
        </a:p>
      </dgm:t>
    </dgm:pt>
    <dgm:pt modelId="{1EDF1A82-0597-4C1C-B72E-83224F07EF44}">
      <dgm:prSet custT="1"/>
      <dgm:spPr/>
      <dgm:t>
        <a:bodyPr/>
        <a:lstStyle/>
        <a:p>
          <a:r>
            <a:rPr lang="en-US" sz="1800" b="1" baseline="0" dirty="0">
              <a:latin typeface="Calibri Light" panose="020F0302020204030204" pitchFamily="34" charset="0"/>
              <a:cs typeface="Calibri Light" panose="020F0302020204030204" pitchFamily="34" charset="0"/>
            </a:rPr>
            <a:t>RECURRENT UNEXPLAINED FALLS ESPECIALLY IN ELDERLY</a:t>
          </a:r>
          <a:endParaRPr lang="en-US" sz="18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B75B5ED2-3998-4B8F-AC7C-B672129163CB}" type="parTrans" cxnId="{F7244F03-E1EC-421A-A39B-B6AD2BFF187E}">
      <dgm:prSet/>
      <dgm:spPr/>
      <dgm:t>
        <a:bodyPr/>
        <a:lstStyle/>
        <a:p>
          <a:endParaRPr lang="en-US"/>
        </a:p>
      </dgm:t>
    </dgm:pt>
    <dgm:pt modelId="{BC20599B-D3B0-45F5-B451-D838F9DDE3E0}" type="sibTrans" cxnId="{F7244F03-E1EC-421A-A39B-B6AD2BFF187E}">
      <dgm:prSet/>
      <dgm:spPr/>
      <dgm:t>
        <a:bodyPr/>
        <a:lstStyle/>
        <a:p>
          <a:endParaRPr lang="en-US"/>
        </a:p>
      </dgm:t>
    </dgm:pt>
    <dgm:pt modelId="{719F1129-75FC-4209-A044-2364E0734008}" type="pres">
      <dgm:prSet presAssocID="{4DF1E26A-712C-479A-9407-8CAC18B62C33}" presName="diagram" presStyleCnt="0">
        <dgm:presLayoutVars>
          <dgm:dir/>
          <dgm:resizeHandles val="exact"/>
        </dgm:presLayoutVars>
      </dgm:prSet>
      <dgm:spPr/>
    </dgm:pt>
    <dgm:pt modelId="{C29F51D3-8D02-4DE6-8E4E-46B9203A5CE1}" type="pres">
      <dgm:prSet presAssocID="{D242D6D3-BE5D-42DA-AD80-5C5C79B80ACC}" presName="node" presStyleLbl="node1" presStyleIdx="0" presStyleCnt="7">
        <dgm:presLayoutVars>
          <dgm:bulletEnabled val="1"/>
        </dgm:presLayoutVars>
      </dgm:prSet>
      <dgm:spPr/>
    </dgm:pt>
    <dgm:pt modelId="{A4B7ED1F-97F5-420D-9DA0-C5ADAE5C2ED6}" type="pres">
      <dgm:prSet presAssocID="{A240B439-655D-426B-A081-551C096E5D3A}" presName="sibTrans" presStyleCnt="0"/>
      <dgm:spPr/>
    </dgm:pt>
    <dgm:pt modelId="{4605F97A-4C84-46D1-A182-E2FF672A1C78}" type="pres">
      <dgm:prSet presAssocID="{17C52D54-EF92-43D3-9143-F2627EA48588}" presName="node" presStyleLbl="node1" presStyleIdx="1" presStyleCnt="7">
        <dgm:presLayoutVars>
          <dgm:bulletEnabled val="1"/>
        </dgm:presLayoutVars>
      </dgm:prSet>
      <dgm:spPr/>
    </dgm:pt>
    <dgm:pt modelId="{F2CEEB80-DDFC-4C89-9FE0-029F05B70DBB}" type="pres">
      <dgm:prSet presAssocID="{687F9BCD-BB69-4A5A-AFC2-6FCCB2535557}" presName="sibTrans" presStyleCnt="0"/>
      <dgm:spPr/>
    </dgm:pt>
    <dgm:pt modelId="{8744F841-E02F-43BB-A302-63CD323580AC}" type="pres">
      <dgm:prSet presAssocID="{804C1C9A-19BE-43B1-B366-C3436C5B7FE9}" presName="node" presStyleLbl="node1" presStyleIdx="2" presStyleCnt="7">
        <dgm:presLayoutVars>
          <dgm:bulletEnabled val="1"/>
        </dgm:presLayoutVars>
      </dgm:prSet>
      <dgm:spPr/>
    </dgm:pt>
    <dgm:pt modelId="{C0FC6DBE-76A7-4E75-AD47-3CBC857C5F2D}" type="pres">
      <dgm:prSet presAssocID="{48EDEFB3-6B67-43AE-8173-E334BAA4F1FB}" presName="sibTrans" presStyleCnt="0"/>
      <dgm:spPr/>
    </dgm:pt>
    <dgm:pt modelId="{5B1E7A58-EA79-4E2E-967F-0D09DCA6A5A1}" type="pres">
      <dgm:prSet presAssocID="{6ACBAE7A-E5B8-429D-81C9-10CB53CA5FA1}" presName="node" presStyleLbl="node1" presStyleIdx="3" presStyleCnt="7">
        <dgm:presLayoutVars>
          <dgm:bulletEnabled val="1"/>
        </dgm:presLayoutVars>
      </dgm:prSet>
      <dgm:spPr/>
    </dgm:pt>
    <dgm:pt modelId="{F9584F48-91A6-4456-A525-326355F5DE7F}" type="pres">
      <dgm:prSet presAssocID="{5180D258-0002-48DD-9667-3249A5C6F700}" presName="sibTrans" presStyleCnt="0"/>
      <dgm:spPr/>
    </dgm:pt>
    <dgm:pt modelId="{F97658BF-FC88-48A8-AE9B-A78BB8F53373}" type="pres">
      <dgm:prSet presAssocID="{81696C68-AFDF-4FC6-8411-0E45885D2ABB}" presName="node" presStyleLbl="node1" presStyleIdx="4" presStyleCnt="7">
        <dgm:presLayoutVars>
          <dgm:bulletEnabled val="1"/>
        </dgm:presLayoutVars>
      </dgm:prSet>
      <dgm:spPr/>
    </dgm:pt>
    <dgm:pt modelId="{0C8606D0-AF25-4E4C-9502-901F4ED62DBC}" type="pres">
      <dgm:prSet presAssocID="{1313F21E-F51A-4F4D-A9DE-35799BF51948}" presName="sibTrans" presStyleCnt="0"/>
      <dgm:spPr/>
    </dgm:pt>
    <dgm:pt modelId="{4E53C5A0-7186-4BDD-91AE-7B246ACF5F70}" type="pres">
      <dgm:prSet presAssocID="{F1724895-5B13-426A-A5AB-6AB376E4ADDE}" presName="node" presStyleLbl="node1" presStyleIdx="5" presStyleCnt="7">
        <dgm:presLayoutVars>
          <dgm:bulletEnabled val="1"/>
        </dgm:presLayoutVars>
      </dgm:prSet>
      <dgm:spPr/>
    </dgm:pt>
    <dgm:pt modelId="{3C88B6AA-BEBB-42DC-B4E2-1CDEDE4E24FF}" type="pres">
      <dgm:prSet presAssocID="{FE02163E-8BF0-48BA-B4E8-E5BA5D2A2ECF}" presName="sibTrans" presStyleCnt="0"/>
      <dgm:spPr/>
    </dgm:pt>
    <dgm:pt modelId="{5712E12B-73FA-4CD2-BFA8-DEC14618353D}" type="pres">
      <dgm:prSet presAssocID="{1EDF1A82-0597-4C1C-B72E-83224F07EF44}" presName="node" presStyleLbl="node1" presStyleIdx="6" presStyleCnt="7" custLinFactNeighborX="1717" custLinFactNeighborY="746">
        <dgm:presLayoutVars>
          <dgm:bulletEnabled val="1"/>
        </dgm:presLayoutVars>
      </dgm:prSet>
      <dgm:spPr/>
    </dgm:pt>
  </dgm:ptLst>
  <dgm:cxnLst>
    <dgm:cxn modelId="{F7244F03-E1EC-421A-A39B-B6AD2BFF187E}" srcId="{4DF1E26A-712C-479A-9407-8CAC18B62C33}" destId="{1EDF1A82-0597-4C1C-B72E-83224F07EF44}" srcOrd="6" destOrd="0" parTransId="{B75B5ED2-3998-4B8F-AC7C-B672129163CB}" sibTransId="{BC20599B-D3B0-45F5-B451-D838F9DDE3E0}"/>
    <dgm:cxn modelId="{2166DF13-F78F-4544-B7DE-45027FAEA747}" type="presOf" srcId="{1EDF1A82-0597-4C1C-B72E-83224F07EF44}" destId="{5712E12B-73FA-4CD2-BFA8-DEC14618353D}" srcOrd="0" destOrd="0" presId="urn:microsoft.com/office/officeart/2005/8/layout/default"/>
    <dgm:cxn modelId="{984E2D15-0DD2-4225-87E2-A5EB288E5177}" type="presOf" srcId="{6ACBAE7A-E5B8-429D-81C9-10CB53CA5FA1}" destId="{5B1E7A58-EA79-4E2E-967F-0D09DCA6A5A1}" srcOrd="0" destOrd="0" presId="urn:microsoft.com/office/officeart/2005/8/layout/default"/>
    <dgm:cxn modelId="{FC8D7E23-E111-499A-B12E-3E96CCFB1572}" type="presOf" srcId="{F1724895-5B13-426A-A5AB-6AB376E4ADDE}" destId="{4E53C5A0-7186-4BDD-91AE-7B246ACF5F70}" srcOrd="0" destOrd="0" presId="urn:microsoft.com/office/officeart/2005/8/layout/default"/>
    <dgm:cxn modelId="{CEAC7925-C4A4-42E7-AD5F-C38FE22C360F}" srcId="{4DF1E26A-712C-479A-9407-8CAC18B62C33}" destId="{17C52D54-EF92-43D3-9143-F2627EA48588}" srcOrd="1" destOrd="0" parTransId="{B5220F93-5C8F-4219-B860-0CBE0D811F6A}" sibTransId="{687F9BCD-BB69-4A5A-AFC2-6FCCB2535557}"/>
    <dgm:cxn modelId="{AE53E13E-B3F4-4A09-A2B8-7E7CF99FBB1D}" type="presOf" srcId="{17C52D54-EF92-43D3-9143-F2627EA48588}" destId="{4605F97A-4C84-46D1-A182-E2FF672A1C78}" srcOrd="0" destOrd="0" presId="urn:microsoft.com/office/officeart/2005/8/layout/default"/>
    <dgm:cxn modelId="{F67EB787-3488-4FDC-AB2C-56722D3F1A2D}" srcId="{4DF1E26A-712C-479A-9407-8CAC18B62C33}" destId="{804C1C9A-19BE-43B1-B366-C3436C5B7FE9}" srcOrd="2" destOrd="0" parTransId="{A7153971-B8F1-4189-8DCE-CC93C54317E1}" sibTransId="{48EDEFB3-6B67-43AE-8173-E334BAA4F1FB}"/>
    <dgm:cxn modelId="{8463C192-69AA-47EB-A6ED-5B2C2175BAEC}" srcId="{4DF1E26A-712C-479A-9407-8CAC18B62C33}" destId="{6ACBAE7A-E5B8-429D-81C9-10CB53CA5FA1}" srcOrd="3" destOrd="0" parTransId="{E27656E0-4275-4941-BF9D-19484B694093}" sibTransId="{5180D258-0002-48DD-9667-3249A5C6F700}"/>
    <dgm:cxn modelId="{A1860BAB-24F7-4BAD-A47A-5761ECE41A65}" srcId="{4DF1E26A-712C-479A-9407-8CAC18B62C33}" destId="{F1724895-5B13-426A-A5AB-6AB376E4ADDE}" srcOrd="5" destOrd="0" parTransId="{8DF457C6-FA4A-4E95-BDE7-AE2034EA8C92}" sibTransId="{FE02163E-8BF0-48BA-B4E8-E5BA5D2A2ECF}"/>
    <dgm:cxn modelId="{8E36FBB0-F150-44CE-B02F-9E3D4E6776A8}" type="presOf" srcId="{804C1C9A-19BE-43B1-B366-C3436C5B7FE9}" destId="{8744F841-E02F-43BB-A302-63CD323580AC}" srcOrd="0" destOrd="0" presId="urn:microsoft.com/office/officeart/2005/8/layout/default"/>
    <dgm:cxn modelId="{F6B0CDB6-2623-419F-8D5B-6EB0783F08B1}" srcId="{4DF1E26A-712C-479A-9407-8CAC18B62C33}" destId="{D242D6D3-BE5D-42DA-AD80-5C5C79B80ACC}" srcOrd="0" destOrd="0" parTransId="{07D5BF1A-9492-4C20-82AB-0C9F02AF8AB6}" sibTransId="{A240B439-655D-426B-A081-551C096E5D3A}"/>
    <dgm:cxn modelId="{438C2CC1-C961-4401-A6B5-64492673623F}" type="presOf" srcId="{D242D6D3-BE5D-42DA-AD80-5C5C79B80ACC}" destId="{C29F51D3-8D02-4DE6-8E4E-46B9203A5CE1}" srcOrd="0" destOrd="0" presId="urn:microsoft.com/office/officeart/2005/8/layout/default"/>
    <dgm:cxn modelId="{C895D7CE-16B9-4389-93DA-CA8FBD585FC0}" type="presOf" srcId="{4DF1E26A-712C-479A-9407-8CAC18B62C33}" destId="{719F1129-75FC-4209-A044-2364E0734008}" srcOrd="0" destOrd="0" presId="urn:microsoft.com/office/officeart/2005/8/layout/default"/>
    <dgm:cxn modelId="{E88DE7E8-BABC-4D45-B552-08C3640CC779}" type="presOf" srcId="{81696C68-AFDF-4FC6-8411-0E45885D2ABB}" destId="{F97658BF-FC88-48A8-AE9B-A78BB8F53373}" srcOrd="0" destOrd="0" presId="urn:microsoft.com/office/officeart/2005/8/layout/default"/>
    <dgm:cxn modelId="{2C4DBBFF-220E-4E90-8330-C90B297464CE}" srcId="{4DF1E26A-712C-479A-9407-8CAC18B62C33}" destId="{81696C68-AFDF-4FC6-8411-0E45885D2ABB}" srcOrd="4" destOrd="0" parTransId="{443DAD4E-9818-4787-8CB4-C42385E7D7D4}" sibTransId="{1313F21E-F51A-4F4D-A9DE-35799BF51948}"/>
    <dgm:cxn modelId="{EC0E2E36-5491-44E7-BF9C-E5BF9ED27859}" type="presParOf" srcId="{719F1129-75FC-4209-A044-2364E0734008}" destId="{C29F51D3-8D02-4DE6-8E4E-46B9203A5CE1}" srcOrd="0" destOrd="0" presId="urn:microsoft.com/office/officeart/2005/8/layout/default"/>
    <dgm:cxn modelId="{191FEEA1-350B-4F27-894F-7B07E7246C6D}" type="presParOf" srcId="{719F1129-75FC-4209-A044-2364E0734008}" destId="{A4B7ED1F-97F5-420D-9DA0-C5ADAE5C2ED6}" srcOrd="1" destOrd="0" presId="urn:microsoft.com/office/officeart/2005/8/layout/default"/>
    <dgm:cxn modelId="{604F6BDF-CDE6-4615-9559-B69B5F31A4A4}" type="presParOf" srcId="{719F1129-75FC-4209-A044-2364E0734008}" destId="{4605F97A-4C84-46D1-A182-E2FF672A1C78}" srcOrd="2" destOrd="0" presId="urn:microsoft.com/office/officeart/2005/8/layout/default"/>
    <dgm:cxn modelId="{8AC0D925-5AE6-4FAF-AF9F-9828355C782D}" type="presParOf" srcId="{719F1129-75FC-4209-A044-2364E0734008}" destId="{F2CEEB80-DDFC-4C89-9FE0-029F05B70DBB}" srcOrd="3" destOrd="0" presId="urn:microsoft.com/office/officeart/2005/8/layout/default"/>
    <dgm:cxn modelId="{1A6575D2-CAE1-4040-9F2B-DE476F20BDA6}" type="presParOf" srcId="{719F1129-75FC-4209-A044-2364E0734008}" destId="{8744F841-E02F-43BB-A302-63CD323580AC}" srcOrd="4" destOrd="0" presId="urn:microsoft.com/office/officeart/2005/8/layout/default"/>
    <dgm:cxn modelId="{761A091E-93D9-4D32-A3D2-6CDB1C7C3A0F}" type="presParOf" srcId="{719F1129-75FC-4209-A044-2364E0734008}" destId="{C0FC6DBE-76A7-4E75-AD47-3CBC857C5F2D}" srcOrd="5" destOrd="0" presId="urn:microsoft.com/office/officeart/2005/8/layout/default"/>
    <dgm:cxn modelId="{2B75B711-B07A-429D-9CF3-3A5819FA6008}" type="presParOf" srcId="{719F1129-75FC-4209-A044-2364E0734008}" destId="{5B1E7A58-EA79-4E2E-967F-0D09DCA6A5A1}" srcOrd="6" destOrd="0" presId="urn:microsoft.com/office/officeart/2005/8/layout/default"/>
    <dgm:cxn modelId="{325222F1-93B0-480F-BB35-FE5F79318882}" type="presParOf" srcId="{719F1129-75FC-4209-A044-2364E0734008}" destId="{F9584F48-91A6-4456-A525-326355F5DE7F}" srcOrd="7" destOrd="0" presId="urn:microsoft.com/office/officeart/2005/8/layout/default"/>
    <dgm:cxn modelId="{C08E39C6-3779-4D56-8CE1-B8F330120ADD}" type="presParOf" srcId="{719F1129-75FC-4209-A044-2364E0734008}" destId="{F97658BF-FC88-48A8-AE9B-A78BB8F53373}" srcOrd="8" destOrd="0" presId="urn:microsoft.com/office/officeart/2005/8/layout/default"/>
    <dgm:cxn modelId="{D94C76D6-4C04-423D-B241-FD458CD0F4B1}" type="presParOf" srcId="{719F1129-75FC-4209-A044-2364E0734008}" destId="{0C8606D0-AF25-4E4C-9502-901F4ED62DBC}" srcOrd="9" destOrd="0" presId="urn:microsoft.com/office/officeart/2005/8/layout/default"/>
    <dgm:cxn modelId="{EFE80DD7-3C4E-4186-8923-DB1D9F96F57C}" type="presParOf" srcId="{719F1129-75FC-4209-A044-2364E0734008}" destId="{4E53C5A0-7186-4BDD-91AE-7B246ACF5F70}" srcOrd="10" destOrd="0" presId="urn:microsoft.com/office/officeart/2005/8/layout/default"/>
    <dgm:cxn modelId="{1559F07A-3E7B-44B9-B8E2-F1571A6223E1}" type="presParOf" srcId="{719F1129-75FC-4209-A044-2364E0734008}" destId="{3C88B6AA-BEBB-42DC-B4E2-1CDEDE4E24FF}" srcOrd="11" destOrd="0" presId="urn:microsoft.com/office/officeart/2005/8/layout/default"/>
    <dgm:cxn modelId="{54370202-01B6-4615-AF54-7A7CC9149F78}" type="presParOf" srcId="{719F1129-75FC-4209-A044-2364E0734008}" destId="{5712E12B-73FA-4CD2-BFA8-DEC14618353D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3F5440-580D-4F78-BD35-1F069502685A}">
      <dsp:nvSpPr>
        <dsp:cNvPr id="0" name=""/>
        <dsp:cNvSpPr/>
      </dsp:nvSpPr>
      <dsp:spPr>
        <a:xfrm>
          <a:off x="0" y="408546"/>
          <a:ext cx="5943760" cy="23575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baseline="0" dirty="0">
              <a:latin typeface="Calibri" panose="020F0502020204030204" pitchFamily="34" charset="0"/>
              <a:cs typeface="Calibri" panose="020F0502020204030204" pitchFamily="34" charset="0"/>
            </a:rPr>
            <a:t>SYNCOPE</a:t>
          </a:r>
          <a:r>
            <a:rPr lang="en-US" sz="4600" b="1" kern="1200" baseline="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4600" b="1" kern="1200" baseline="0" dirty="0"/>
            <a:t> </a:t>
          </a:r>
          <a:r>
            <a:rPr lang="en-US" sz="3600" b="1" kern="1200" baseline="0" dirty="0"/>
            <a:t>IS DEFINED AS TRANSIENT LOSS OF CONSCIOUSNESS (TLOC), DUE TO CEREBRAL HYPOPERFUSION, CHARACTERIZED BY</a:t>
          </a:r>
          <a:r>
            <a:rPr lang="en-US" sz="4600" b="1" kern="1200" baseline="0" dirty="0"/>
            <a:t>:</a:t>
          </a:r>
          <a:endParaRPr lang="en-US" sz="4600" kern="1200" dirty="0"/>
        </a:p>
      </dsp:txBody>
      <dsp:txXfrm>
        <a:off x="115086" y="523632"/>
        <a:ext cx="5713588" cy="2127378"/>
      </dsp:txXfrm>
    </dsp:sp>
    <dsp:sp modelId="{39A0CB8C-F2D9-4F15-921C-FDEDE6AE3757}">
      <dsp:nvSpPr>
        <dsp:cNvPr id="0" name=""/>
        <dsp:cNvSpPr/>
      </dsp:nvSpPr>
      <dsp:spPr>
        <a:xfrm>
          <a:off x="0" y="2766096"/>
          <a:ext cx="5943760" cy="2018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8714" tIns="50800" rIns="284480" bIns="5080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4000" b="1" kern="1200" baseline="0" dirty="0"/>
            <a:t>RAPID ONSET</a:t>
          </a:r>
          <a:endParaRPr lang="en-US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4000" b="1" kern="1200" baseline="0" dirty="0"/>
            <a:t>SHORT DURATION</a:t>
          </a:r>
          <a:endParaRPr lang="en-US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4000" b="1" kern="1200" baseline="0" dirty="0"/>
            <a:t>SPONTANEOUS COMPLETE RECOVERY</a:t>
          </a:r>
          <a:endParaRPr lang="en-US" sz="4000" kern="1200" dirty="0"/>
        </a:p>
      </dsp:txBody>
      <dsp:txXfrm>
        <a:off x="0" y="2766096"/>
        <a:ext cx="5943760" cy="2018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13931-8721-489C-9103-B03E5073DA52}">
      <dsp:nvSpPr>
        <dsp:cNvPr id="0" name=""/>
        <dsp:cNvSpPr/>
      </dsp:nvSpPr>
      <dsp:spPr>
        <a:xfrm>
          <a:off x="0" y="323636"/>
          <a:ext cx="6383102" cy="9426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400" tIns="395732" rIns="495400" bIns="7112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0" kern="1200" baseline="0" dirty="0">
              <a:latin typeface="Calibri" panose="020F0502020204030204" pitchFamily="34" charset="0"/>
              <a:ea typeface="Batang" panose="020B0503020000020004" pitchFamily="18" charset="-127"/>
              <a:cs typeface="Calibri" panose="020F0502020204030204" pitchFamily="34" charset="0"/>
            </a:rPr>
            <a:t>VASOVAGAL (SIMPLE FAINT)</a:t>
          </a:r>
          <a:endParaRPr lang="en-US" sz="1000" b="0" kern="1200" dirty="0">
            <a:latin typeface="Calibri" panose="020F0502020204030204" pitchFamily="34" charset="0"/>
            <a:ea typeface="Batang" panose="020B0503020000020004" pitchFamily="18" charset="-127"/>
            <a:cs typeface="Calibri" panose="020F050202020403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0" kern="1200" baseline="0" dirty="0">
              <a:latin typeface="Calibri" panose="020F0502020204030204" pitchFamily="34" charset="0"/>
              <a:ea typeface="Batang" panose="020B0503020000020004" pitchFamily="18" charset="-127"/>
              <a:cs typeface="Calibri" panose="020F0502020204030204" pitchFamily="34" charset="0"/>
            </a:rPr>
            <a:t>SITUATIONAL-COUGH, MIXTURATION, SWALLOW</a:t>
          </a:r>
          <a:endParaRPr lang="en-US" sz="1000" b="0" kern="1200" dirty="0">
            <a:latin typeface="Calibri" panose="020F0502020204030204" pitchFamily="34" charset="0"/>
            <a:ea typeface="Batang" panose="020B0503020000020004" pitchFamily="18" charset="-127"/>
            <a:cs typeface="Calibri" panose="020F050202020403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b="0" kern="1200" baseline="0" dirty="0">
              <a:latin typeface="Calibri" panose="020F0502020204030204" pitchFamily="34" charset="0"/>
              <a:ea typeface="Batang" panose="020B0503020000020004" pitchFamily="18" charset="-127"/>
              <a:cs typeface="Calibri" panose="020F0502020204030204" pitchFamily="34" charset="0"/>
            </a:rPr>
            <a:t>CAROTID SINUS HYPERSENSITIVITY</a:t>
          </a:r>
          <a:endParaRPr lang="en-US" sz="1000" b="0" kern="1200" dirty="0">
            <a:latin typeface="Calibri" panose="020F0502020204030204" pitchFamily="34" charset="0"/>
            <a:ea typeface="Batang" panose="020B0503020000020004" pitchFamily="18" charset="-127"/>
            <a:cs typeface="Calibri" panose="020F0502020204030204" pitchFamily="34" charset="0"/>
          </a:endParaRPr>
        </a:p>
      </dsp:txBody>
      <dsp:txXfrm>
        <a:off x="0" y="323636"/>
        <a:ext cx="6383102" cy="942637"/>
      </dsp:txXfrm>
    </dsp:sp>
    <dsp:sp modelId="{E1A6241B-2B31-46B5-A88F-13C0FA48F740}">
      <dsp:nvSpPr>
        <dsp:cNvPr id="0" name=""/>
        <dsp:cNvSpPr/>
      </dsp:nvSpPr>
      <dsp:spPr>
        <a:xfrm>
          <a:off x="319155" y="43196"/>
          <a:ext cx="4468171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886" tIns="0" rIns="168886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baseline="0" dirty="0"/>
            <a:t>NEURALLY MEDIATED</a:t>
          </a:r>
          <a:endParaRPr lang="en-US" sz="2800" kern="1200" dirty="0"/>
        </a:p>
      </dsp:txBody>
      <dsp:txXfrm>
        <a:off x="346535" y="70576"/>
        <a:ext cx="4413411" cy="506120"/>
      </dsp:txXfrm>
    </dsp:sp>
    <dsp:sp modelId="{F1B0F8F9-C4E4-4D07-A5C5-B13092967603}">
      <dsp:nvSpPr>
        <dsp:cNvPr id="0" name=""/>
        <dsp:cNvSpPr/>
      </dsp:nvSpPr>
      <dsp:spPr>
        <a:xfrm>
          <a:off x="0" y="1649314"/>
          <a:ext cx="6383102" cy="1346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400" tIns="395732" rIns="495400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0" kern="1200" baseline="0" dirty="0">
              <a:latin typeface="Calibri" panose="020F0502020204030204" pitchFamily="34" charset="0"/>
              <a:cs typeface="Calibri" panose="020F0502020204030204" pitchFamily="34" charset="0"/>
            </a:rPr>
            <a:t>MEDICATION-INDUCED</a:t>
          </a:r>
          <a:endParaRPr lang="en-US" sz="1100" b="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0" kern="1200" baseline="0" dirty="0">
              <a:latin typeface="Calibri" panose="020F0502020204030204" pitchFamily="34" charset="0"/>
              <a:cs typeface="Calibri" panose="020F0502020204030204" pitchFamily="34" charset="0"/>
            </a:rPr>
            <a:t>VOLUME DEPLETION</a:t>
          </a:r>
          <a:endParaRPr lang="en-US" sz="1100" b="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0" kern="1200" baseline="0" dirty="0">
              <a:latin typeface="Calibri" panose="020F0502020204030204" pitchFamily="34" charset="0"/>
              <a:cs typeface="Calibri" panose="020F0502020204030204" pitchFamily="34" charset="0"/>
            </a:rPr>
            <a:t>SECONDARY AUTONOMIC FAILURE –PARKINSON’S DISEASE</a:t>
          </a:r>
          <a:endParaRPr lang="en-US" sz="1100" b="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0" kern="1200" baseline="0" dirty="0">
              <a:latin typeface="Calibri" panose="020F0502020204030204" pitchFamily="34" charset="0"/>
              <a:cs typeface="Calibri" panose="020F0502020204030204" pitchFamily="34" charset="0"/>
            </a:rPr>
            <a:t>PRIMARY AUTONOMIC FAILURE</a:t>
          </a:r>
          <a:endParaRPr lang="en-US" sz="1100" b="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0" kern="1200" baseline="0" dirty="0">
              <a:latin typeface="Calibri" panose="020F0502020204030204" pitchFamily="34" charset="0"/>
              <a:cs typeface="Calibri" panose="020F0502020204030204" pitchFamily="34" charset="0"/>
            </a:rPr>
            <a:t>ENDOCRINE PROBLEM-ADDISON’S DISEASE</a:t>
          </a:r>
          <a:endParaRPr lang="en-US" sz="1100" b="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1649314"/>
        <a:ext cx="6383102" cy="1346625"/>
      </dsp:txXfrm>
    </dsp:sp>
    <dsp:sp modelId="{DFAD581A-3CFE-45A3-BF38-063D4796D24D}">
      <dsp:nvSpPr>
        <dsp:cNvPr id="0" name=""/>
        <dsp:cNvSpPr/>
      </dsp:nvSpPr>
      <dsp:spPr>
        <a:xfrm>
          <a:off x="319155" y="1368874"/>
          <a:ext cx="4468171" cy="5608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886" tIns="0" rIns="168886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baseline="0" dirty="0"/>
            <a:t>ORTHOSTATIC</a:t>
          </a:r>
          <a:endParaRPr lang="en-US" sz="2800" kern="1200" dirty="0"/>
        </a:p>
      </dsp:txBody>
      <dsp:txXfrm>
        <a:off x="346535" y="1396254"/>
        <a:ext cx="4413411" cy="506120"/>
      </dsp:txXfrm>
    </dsp:sp>
    <dsp:sp modelId="{37F36E43-D2C2-44A1-B73A-BE29125AD276}">
      <dsp:nvSpPr>
        <dsp:cNvPr id="0" name=""/>
        <dsp:cNvSpPr/>
      </dsp:nvSpPr>
      <dsp:spPr>
        <a:xfrm>
          <a:off x="0" y="3378979"/>
          <a:ext cx="6383102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400" tIns="395732" rIns="495400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0" kern="1200" baseline="0" dirty="0">
              <a:latin typeface="Calibri" panose="020F0502020204030204" pitchFamily="34" charset="0"/>
              <a:cs typeface="Calibri" panose="020F0502020204030204" pitchFamily="34" charset="0"/>
            </a:rPr>
            <a:t>BRADYCARDIA- SINUS NODE DYSFUNCTION</a:t>
          </a:r>
          <a:endParaRPr lang="en-US" sz="1100" b="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0" kern="1200" baseline="0" dirty="0">
              <a:latin typeface="Calibri" panose="020F0502020204030204" pitchFamily="34" charset="0"/>
              <a:cs typeface="Calibri" panose="020F0502020204030204" pitchFamily="34" charset="0"/>
            </a:rPr>
            <a:t>TACHYCARDIA-SUPRAVENTRICULAR &amp; VENTRICULAR</a:t>
          </a:r>
          <a:endParaRPr lang="en-US" sz="1100" b="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3378979"/>
        <a:ext cx="6383102" cy="807975"/>
      </dsp:txXfrm>
    </dsp:sp>
    <dsp:sp modelId="{1CAA87A4-15AC-4A0E-874F-5E0151F76A0B}">
      <dsp:nvSpPr>
        <dsp:cNvPr id="0" name=""/>
        <dsp:cNvSpPr/>
      </dsp:nvSpPr>
      <dsp:spPr>
        <a:xfrm>
          <a:off x="319155" y="3098539"/>
          <a:ext cx="4468171" cy="5608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886" tIns="0" rIns="168886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baseline="0" dirty="0"/>
            <a:t>CARDIAC ARRHYTHMIAS</a:t>
          </a:r>
          <a:endParaRPr lang="en-US" sz="2800" kern="1200" dirty="0"/>
        </a:p>
      </dsp:txBody>
      <dsp:txXfrm>
        <a:off x="346535" y="3125919"/>
        <a:ext cx="4413411" cy="506120"/>
      </dsp:txXfrm>
    </dsp:sp>
    <dsp:sp modelId="{33E51D4C-A77B-4387-BD73-FD9DD1E059B8}">
      <dsp:nvSpPr>
        <dsp:cNvPr id="0" name=""/>
        <dsp:cNvSpPr/>
      </dsp:nvSpPr>
      <dsp:spPr>
        <a:xfrm>
          <a:off x="0" y="4569994"/>
          <a:ext cx="6383102" cy="987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400" tIns="395732" rIns="495400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0" kern="1200" baseline="0" dirty="0">
              <a:latin typeface="Calibri" panose="020F0502020204030204" pitchFamily="34" charset="0"/>
              <a:cs typeface="Calibri" panose="020F0502020204030204" pitchFamily="34" charset="0"/>
            </a:rPr>
            <a:t>STRUCTURAL CARDIAC-AORTIC STENOSIS, ACUTE MYOCARDIAL INFARCTION, CARDIAC MASSES</a:t>
          </a:r>
          <a:endParaRPr lang="en-US" sz="1100" b="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0" kern="1200" baseline="0" dirty="0">
              <a:latin typeface="Calibri" panose="020F0502020204030204" pitchFamily="34" charset="0"/>
              <a:cs typeface="Calibri" panose="020F0502020204030204" pitchFamily="34" charset="0"/>
            </a:rPr>
            <a:t>CARDIOPULMONARY AND GREAT VESSELS</a:t>
          </a:r>
          <a:endParaRPr lang="en-US" sz="1100" b="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4569994"/>
        <a:ext cx="6383102" cy="987525"/>
      </dsp:txXfrm>
    </dsp:sp>
    <dsp:sp modelId="{053DCB84-7F81-4D48-A1A2-9759B2C51B5E}">
      <dsp:nvSpPr>
        <dsp:cNvPr id="0" name=""/>
        <dsp:cNvSpPr/>
      </dsp:nvSpPr>
      <dsp:spPr>
        <a:xfrm>
          <a:off x="319155" y="4289554"/>
          <a:ext cx="4468171" cy="5608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886" tIns="0" rIns="168886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baseline="0" dirty="0"/>
            <a:t>STRUCTURAL</a:t>
          </a:r>
          <a:endParaRPr lang="en-US" sz="2800" kern="1200" dirty="0"/>
        </a:p>
      </dsp:txBody>
      <dsp:txXfrm>
        <a:off x="346535" y="4316934"/>
        <a:ext cx="4413411" cy="5061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229AFB-3556-4CBD-AB10-C48072836BC5}">
      <dsp:nvSpPr>
        <dsp:cNvPr id="0" name=""/>
        <dsp:cNvSpPr/>
      </dsp:nvSpPr>
      <dsp:spPr>
        <a:xfrm>
          <a:off x="0" y="28386"/>
          <a:ext cx="5943760" cy="5791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Arial Rounded MT Bold" panose="020F0704030504030204" pitchFamily="34" charset="0"/>
            </a:rPr>
            <a:t>HISTORY</a:t>
          </a:r>
        </a:p>
      </dsp:txBody>
      <dsp:txXfrm>
        <a:off x="28272" y="56658"/>
        <a:ext cx="5887216" cy="522606"/>
      </dsp:txXfrm>
    </dsp:sp>
    <dsp:sp modelId="{32A9ED86-1924-4263-BBD2-D2166DA92962}">
      <dsp:nvSpPr>
        <dsp:cNvPr id="0" name=""/>
        <dsp:cNvSpPr/>
      </dsp:nvSpPr>
      <dsp:spPr>
        <a:xfrm>
          <a:off x="0" y="639216"/>
          <a:ext cx="5943760" cy="579150"/>
        </a:xfrm>
        <a:prstGeom prst="roundRect">
          <a:avLst/>
        </a:prstGeom>
        <a:solidFill>
          <a:schemeClr val="accent2">
            <a:hueOff val="-304979"/>
            <a:satOff val="-1645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Arial Rounded MT Bold" panose="020F0704030504030204" pitchFamily="34" charset="0"/>
            </a:rPr>
            <a:t>PHYSICAL EXAMINATION INCLUDING ORTHOSTATIC: STANDING BP/HR IMMEDIATE, 1 AND 3 MINUTES OR LONGER (FOR COVERT ORTHOSTATIC HYPOTENSION)</a:t>
          </a:r>
        </a:p>
      </dsp:txBody>
      <dsp:txXfrm>
        <a:off x="28272" y="667488"/>
        <a:ext cx="5887216" cy="522606"/>
      </dsp:txXfrm>
    </dsp:sp>
    <dsp:sp modelId="{F3232D1F-E046-49E5-980E-20B9540D435C}">
      <dsp:nvSpPr>
        <dsp:cNvPr id="0" name=""/>
        <dsp:cNvSpPr/>
      </dsp:nvSpPr>
      <dsp:spPr>
        <a:xfrm>
          <a:off x="0" y="1250046"/>
          <a:ext cx="5943760" cy="579150"/>
        </a:xfrm>
        <a:prstGeom prst="roundRect">
          <a:avLst/>
        </a:prstGeom>
        <a:solidFill>
          <a:schemeClr val="accent2">
            <a:hueOff val="-609959"/>
            <a:satOff val="-3290"/>
            <a:lumOff val="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>
              <a:latin typeface="Arial Rounded MT Bold" panose="020F0704030504030204" pitchFamily="34" charset="0"/>
            </a:rPr>
            <a:t>ECG</a:t>
          </a:r>
        </a:p>
      </dsp:txBody>
      <dsp:txXfrm>
        <a:off x="28272" y="1278318"/>
        <a:ext cx="5887216" cy="522606"/>
      </dsp:txXfrm>
    </dsp:sp>
    <dsp:sp modelId="{02C55FCA-D2A0-4C27-A584-E04EB5D383C8}">
      <dsp:nvSpPr>
        <dsp:cNvPr id="0" name=""/>
        <dsp:cNvSpPr/>
      </dsp:nvSpPr>
      <dsp:spPr>
        <a:xfrm>
          <a:off x="0" y="1860876"/>
          <a:ext cx="5943760" cy="579150"/>
        </a:xfrm>
        <a:prstGeom prst="roundRect">
          <a:avLst/>
        </a:prstGeom>
        <a:solidFill>
          <a:schemeClr val="accent2">
            <a:hueOff val="-914938"/>
            <a:satOff val="-4934"/>
            <a:lumOff val="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Arial Rounded MT Bold" panose="020F0704030504030204" pitchFamily="34" charset="0"/>
            </a:rPr>
            <a:t>ECHOCARDIOGRAM +/- STRESS TEST</a:t>
          </a:r>
        </a:p>
      </dsp:txBody>
      <dsp:txXfrm>
        <a:off x="28272" y="1889148"/>
        <a:ext cx="5887216" cy="522606"/>
      </dsp:txXfrm>
    </dsp:sp>
    <dsp:sp modelId="{C12A87D0-8715-4468-A87E-63726E234D28}">
      <dsp:nvSpPr>
        <dsp:cNvPr id="0" name=""/>
        <dsp:cNvSpPr/>
      </dsp:nvSpPr>
      <dsp:spPr>
        <a:xfrm>
          <a:off x="0" y="2471706"/>
          <a:ext cx="5943760" cy="579150"/>
        </a:xfrm>
        <a:prstGeom prst="roundRect">
          <a:avLst/>
        </a:prstGeom>
        <a:solidFill>
          <a:schemeClr val="accent2">
            <a:hueOff val="-1219918"/>
            <a:satOff val="-6579"/>
            <a:lumOff val="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Arial Rounded MT Bold" panose="020F0704030504030204" pitchFamily="34" charset="0"/>
            </a:rPr>
            <a:t>LABORATORY BLOOD INVESTIGATION</a:t>
          </a:r>
        </a:p>
      </dsp:txBody>
      <dsp:txXfrm>
        <a:off x="28272" y="2499978"/>
        <a:ext cx="5887216" cy="522606"/>
      </dsp:txXfrm>
    </dsp:sp>
    <dsp:sp modelId="{36D62F99-1D0A-4F02-87E9-5818FE51AD68}">
      <dsp:nvSpPr>
        <dsp:cNvPr id="0" name=""/>
        <dsp:cNvSpPr/>
      </dsp:nvSpPr>
      <dsp:spPr>
        <a:xfrm>
          <a:off x="0" y="3082536"/>
          <a:ext cx="5943760" cy="579150"/>
        </a:xfrm>
        <a:prstGeom prst="roundRect">
          <a:avLst/>
        </a:prstGeom>
        <a:solidFill>
          <a:schemeClr val="accent2">
            <a:hueOff val="-1524897"/>
            <a:satOff val="-8224"/>
            <a:lumOff val="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Arial Rounded MT Bold" panose="020F0704030504030204" pitchFamily="34" charset="0"/>
            </a:rPr>
            <a:t>CARDIOLOGY REFERRAL-FOR FURTHER EVALUATION</a:t>
          </a:r>
        </a:p>
      </dsp:txBody>
      <dsp:txXfrm>
        <a:off x="28272" y="3110808"/>
        <a:ext cx="5887216" cy="522606"/>
      </dsp:txXfrm>
    </dsp:sp>
    <dsp:sp modelId="{51D63F0A-0EC4-46FE-B3F3-44FC7A1A63AF}">
      <dsp:nvSpPr>
        <dsp:cNvPr id="0" name=""/>
        <dsp:cNvSpPr/>
      </dsp:nvSpPr>
      <dsp:spPr>
        <a:xfrm>
          <a:off x="0" y="3661686"/>
          <a:ext cx="5943760" cy="1502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8714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LONG HOLTER MONITORING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TILT TABLE TEST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EXTERNAL/ IMPLANTABLE LOOP RECORDER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CONTINUOUS ECG PATCHES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SMARTPHONE ECG DEVICE</a:t>
          </a:r>
        </a:p>
      </dsp:txBody>
      <dsp:txXfrm>
        <a:off x="0" y="3661686"/>
        <a:ext cx="5943760" cy="15028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5B8671-B6BD-4F53-9494-6D5A76B64B40}">
      <dsp:nvSpPr>
        <dsp:cNvPr id="0" name=""/>
        <dsp:cNvSpPr/>
      </dsp:nvSpPr>
      <dsp:spPr>
        <a:xfrm>
          <a:off x="0" y="539296"/>
          <a:ext cx="6383102" cy="27684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400" tIns="749808" rIns="49540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>
              <a:latin typeface="Calibri Light" panose="020F0302020204030204" pitchFamily="34" charset="0"/>
              <a:cs typeface="Calibri Light" panose="020F0302020204030204" pitchFamily="34" charset="0"/>
            </a:rPr>
            <a:t>STIMULATION OF CAROTID SINUS TRIGGERS BARORECEPTOR REFLEX AND INCREASE VAGAL TONE, AFFECTING SINUS MODE AND AV NODE</a:t>
          </a:r>
          <a:endParaRPr lang="en-US" sz="12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>
              <a:latin typeface="Calibri Light" panose="020F0302020204030204" pitchFamily="34" charset="0"/>
              <a:cs typeface="Calibri Light" panose="020F0302020204030204" pitchFamily="34" charset="0"/>
            </a:rPr>
            <a:t>CSS- A VENTRICULAR PAUSE LASTING &gt;3 SEC AND/OR A FALL IN SYSTOLIC BP OF &gt;50mmHG</a:t>
          </a:r>
          <a:endParaRPr lang="en-US" sz="12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>
              <a:latin typeface="Calibri Light" panose="020F0302020204030204" pitchFamily="34" charset="0"/>
              <a:cs typeface="Calibri Light" panose="020F0302020204030204" pitchFamily="34" charset="0"/>
            </a:rPr>
            <a:t>CSS IS CONFIRMED IF CSM CAUSES BRADYCARDIA (ASYSTOLE) AND/OR HYPOTENSION THET REPRODUCE SPONTANEOUS SYMPTOMS, AND PATIENTS HAVE CLINICAL FEATURES COMPATIBLE WITH A REFLEX MECHANISM OF SYNCOPE</a:t>
          </a:r>
          <a:endParaRPr lang="en-US" sz="12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0" y="539296"/>
        <a:ext cx="6383102" cy="2768472"/>
      </dsp:txXfrm>
    </dsp:sp>
    <dsp:sp modelId="{5AFE0BE8-98E4-40D4-8F84-3BD86217E49C}">
      <dsp:nvSpPr>
        <dsp:cNvPr id="0" name=""/>
        <dsp:cNvSpPr/>
      </dsp:nvSpPr>
      <dsp:spPr>
        <a:xfrm>
          <a:off x="319155" y="7936"/>
          <a:ext cx="4468171" cy="1062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886" tIns="0" rIns="168886" bIns="0" numCol="1" spcCol="1270" anchor="ctr" anchorCtr="0">
          <a:noAutofit/>
        </a:bodyPr>
        <a:lstStyle/>
        <a:p>
          <a:pPr marL="0" lvl="0" indent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CAROTID SINUS MASSAGE (CSM)</a:t>
          </a:r>
          <a:endParaRPr lang="en-US" sz="3600" kern="1200" dirty="0"/>
        </a:p>
      </dsp:txBody>
      <dsp:txXfrm>
        <a:off x="371033" y="59814"/>
        <a:ext cx="4364415" cy="958964"/>
      </dsp:txXfrm>
    </dsp:sp>
    <dsp:sp modelId="{0A796A81-2CD1-46EE-9A8D-CF6E94427508}">
      <dsp:nvSpPr>
        <dsp:cNvPr id="0" name=""/>
        <dsp:cNvSpPr/>
      </dsp:nvSpPr>
      <dsp:spPr>
        <a:xfrm>
          <a:off x="0" y="4033529"/>
          <a:ext cx="6383102" cy="1559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524897"/>
              <a:satOff val="-8224"/>
              <a:lumOff val="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400" tIns="749808" rIns="49540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INDICATIONS- TO CONFIRM A DIAGNOSIS OF REFLEX SYNCOPE IN PATIENTS IN WHOM THIS DIAGNOSIS WAS SUSPECTED, BUT NOT CONFIRMED BY INITIAL EVALUATION.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ASSESSMENT OF AUTONOMIC FAILURE, ESPECIALLY FOR THE REPRODUCTION OF DELAYED ORTHOSTHATIC HYPOTENSION</a:t>
          </a:r>
        </a:p>
      </dsp:txBody>
      <dsp:txXfrm>
        <a:off x="0" y="4033529"/>
        <a:ext cx="6383102" cy="1559250"/>
      </dsp:txXfrm>
    </dsp:sp>
    <dsp:sp modelId="{7D21E4CD-0957-42C7-B8FE-CBB278205DEC}">
      <dsp:nvSpPr>
        <dsp:cNvPr id="0" name=""/>
        <dsp:cNvSpPr/>
      </dsp:nvSpPr>
      <dsp:spPr>
        <a:xfrm>
          <a:off x="319155" y="3502169"/>
          <a:ext cx="4468171" cy="1062720"/>
        </a:xfrm>
        <a:prstGeom prst="roundRect">
          <a:avLst/>
        </a:prstGeom>
        <a:solidFill>
          <a:schemeClr val="accent2">
            <a:hueOff val="-1524897"/>
            <a:satOff val="-8224"/>
            <a:lumOff val="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886" tIns="0" rIns="168886" bIns="0" numCol="1" spcCol="1270" anchor="ctr" anchorCtr="0">
          <a:noAutofit/>
        </a:bodyPr>
        <a:lstStyle/>
        <a:p>
          <a:pPr marL="0" lvl="0" indent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TILT TABLE TEST</a:t>
          </a:r>
          <a:endParaRPr lang="en-US" sz="3600" kern="1200" dirty="0"/>
        </a:p>
      </dsp:txBody>
      <dsp:txXfrm>
        <a:off x="371033" y="3554047"/>
        <a:ext cx="4364415" cy="9589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0947F7-D942-498F-879D-BB716FD9B3D4}">
      <dsp:nvSpPr>
        <dsp:cNvPr id="0" name=""/>
        <dsp:cNvSpPr/>
      </dsp:nvSpPr>
      <dsp:spPr>
        <a:xfrm>
          <a:off x="0" y="1256083"/>
          <a:ext cx="5727817" cy="347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42" tIns="479044" rIns="444542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baseline="0" dirty="0"/>
            <a:t>REFLEX AND ORTHOSTATIC INTOLERANCE</a:t>
          </a:r>
          <a:endParaRPr lang="en-US" sz="24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baseline="0" dirty="0">
              <a:latin typeface="Calibri Light" panose="020F0302020204030204" pitchFamily="34" charset="0"/>
              <a:cs typeface="Calibri Light" panose="020F0302020204030204" pitchFamily="34" charset="0"/>
            </a:rPr>
            <a:t>UNPREDICTABLE OR HIGH-FREQUENCY</a:t>
          </a:r>
          <a:r>
            <a:rPr lang="en-US" sz="1200" b="1" kern="1200" baseline="0" dirty="0"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</a:t>
          </a:r>
          <a:r>
            <a:rPr lang="en-US" sz="1200" b="1" kern="1200" baseline="0" dirty="0">
              <a:latin typeface="Calibri Light" panose="020F0302020204030204" pitchFamily="34" charset="0"/>
              <a:cs typeface="Calibri Light" panose="020F0302020204030204" pitchFamily="34" charset="0"/>
            </a:rPr>
            <a:t> CONSIDER SPESIFIC THERAPY OR DELAYED TREATMENT (GUIDED BY ECG DOCUMENTATION) </a:t>
          </a:r>
          <a:endParaRPr lang="en-US" sz="12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baseline="0" dirty="0">
              <a:latin typeface="Calibri Light" panose="020F0302020204030204" pitchFamily="34" charset="0"/>
              <a:cs typeface="Calibri Light" panose="020F0302020204030204" pitchFamily="34" charset="0"/>
            </a:rPr>
            <a:t>PREDICTABLE OR LOW-FREQUENCY</a:t>
          </a:r>
          <a:r>
            <a:rPr lang="en-US" sz="1200" b="1" kern="1200" baseline="0" dirty="0"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</a:t>
          </a:r>
          <a:r>
            <a:rPr lang="en-US" sz="1200" b="1" kern="1200" baseline="0" dirty="0">
              <a:latin typeface="Calibri Light" panose="020F0302020204030204" pitchFamily="34" charset="0"/>
              <a:cs typeface="Calibri Light" panose="020F0302020204030204" pitchFamily="34" charset="0"/>
            </a:rPr>
            <a:t> EDUCATION, REASSURANCE AVOIDANCE OF TRIGGERS </a:t>
          </a:r>
          <a:endParaRPr lang="en-US" sz="12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baseline="0" dirty="0"/>
            <a:t>CARDIAC</a:t>
          </a:r>
          <a:endParaRPr lang="en-US" sz="24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baseline="0" dirty="0">
              <a:latin typeface="Calibri Light" panose="020F0302020204030204" pitchFamily="34" charset="0"/>
              <a:cs typeface="Calibri Light" panose="020F0302020204030204" pitchFamily="34" charset="0"/>
            </a:rPr>
            <a:t>CARDIAC ARRHYTHMIAS</a:t>
          </a:r>
          <a:r>
            <a:rPr lang="en-US" sz="1200" b="1" kern="1200" baseline="0" dirty="0"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</a:t>
          </a:r>
          <a:r>
            <a:rPr lang="en-US" sz="1200" b="1" kern="1200" baseline="0" dirty="0">
              <a:latin typeface="Calibri Light" panose="020F0302020204030204" pitchFamily="34" charset="0"/>
              <a:cs typeface="Calibri Light" panose="020F0302020204030204" pitchFamily="34" charset="0"/>
            </a:rPr>
            <a:t> SPECIFIC THERAPY OF THE CULPRIT ARRHYTHMIA</a:t>
          </a:r>
          <a:endParaRPr lang="en-US" sz="12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baseline="0" dirty="0">
              <a:latin typeface="Calibri Light" panose="020F0302020204030204" pitchFamily="34" charset="0"/>
              <a:cs typeface="Calibri Light" panose="020F0302020204030204" pitchFamily="34" charset="0"/>
            </a:rPr>
            <a:t>STRUCTURAL (CARDIAC OR CARDIOPULMONARY) </a:t>
          </a:r>
          <a:r>
            <a:rPr lang="en-US" sz="1200" b="1" kern="1200" baseline="0" dirty="0"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 TREATMENT OF UNDERLYING DISEASE</a:t>
          </a:r>
          <a:endParaRPr lang="en-US" sz="12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baseline="0" dirty="0"/>
            <a:t>UNEXPLAINED AND HIGH-RISK OF SCD</a:t>
          </a:r>
          <a:endParaRPr lang="en-US" sz="24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kern="1200" baseline="0" dirty="0">
              <a:latin typeface="Calibri Light" panose="020F0302020204030204" pitchFamily="34" charset="0"/>
              <a:cs typeface="Calibri Light" panose="020F0302020204030204" pitchFamily="34" charset="0"/>
            </a:rPr>
            <a:t>CAD,DCM,HCM, ARVC, LQTS, BRUGADA SYNDROME</a:t>
          </a:r>
          <a:r>
            <a:rPr lang="en-US" sz="1200" b="1" kern="1200" baseline="0" dirty="0"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rPr>
            <a:t></a:t>
          </a:r>
          <a:r>
            <a:rPr lang="en-US" sz="1200" b="1" kern="1200" baseline="0" dirty="0">
              <a:latin typeface="Calibri Light" panose="020F0302020204030204" pitchFamily="34" charset="0"/>
              <a:cs typeface="Calibri Light" panose="020F0302020204030204" pitchFamily="34" charset="0"/>
            </a:rPr>
            <a:t> CONSIDER RISK/BENEFIT OF ICD THERAPY</a:t>
          </a:r>
          <a:endParaRPr lang="en-US" sz="12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0" y="1256083"/>
        <a:ext cx="5727817" cy="3477600"/>
      </dsp:txXfrm>
    </dsp:sp>
    <dsp:sp modelId="{0214EEE0-87B5-4F07-AF3F-5F9DA0CAC5F0}">
      <dsp:nvSpPr>
        <dsp:cNvPr id="0" name=""/>
        <dsp:cNvSpPr/>
      </dsp:nvSpPr>
      <dsp:spPr>
        <a:xfrm>
          <a:off x="286390" y="925841"/>
          <a:ext cx="4009471" cy="678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1548" tIns="0" rIns="151548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baseline="0"/>
            <a:t>TREATMENT OF SYNCOPE (DIAGNOSTIC EVALUATION)</a:t>
          </a:r>
          <a:endParaRPr lang="en-US" sz="2300" kern="1200"/>
        </a:p>
      </dsp:txBody>
      <dsp:txXfrm>
        <a:off x="319534" y="958985"/>
        <a:ext cx="3943183" cy="6126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9F51D3-8D02-4DE6-8E4E-46B9203A5CE1}">
      <dsp:nvSpPr>
        <dsp:cNvPr id="0" name=""/>
        <dsp:cNvSpPr/>
      </dsp:nvSpPr>
      <dsp:spPr>
        <a:xfrm>
          <a:off x="528487" y="749"/>
          <a:ext cx="2063416" cy="123804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baseline="0" dirty="0">
              <a:latin typeface="Calibri Light" panose="020F0302020204030204" pitchFamily="34" charset="0"/>
              <a:cs typeface="Calibri Light" panose="020F0302020204030204" pitchFamily="34" charset="0"/>
            </a:rPr>
            <a:t>MALIGNANT FEATURES OF THE SYNCOPE</a:t>
          </a:r>
          <a:endParaRPr lang="en-US" sz="16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528487" y="749"/>
        <a:ext cx="2063416" cy="1238049"/>
      </dsp:txXfrm>
    </dsp:sp>
    <dsp:sp modelId="{4605F97A-4C84-46D1-A182-E2FF672A1C78}">
      <dsp:nvSpPr>
        <dsp:cNvPr id="0" name=""/>
        <dsp:cNvSpPr/>
      </dsp:nvSpPr>
      <dsp:spPr>
        <a:xfrm>
          <a:off x="2798244" y="749"/>
          <a:ext cx="2063416" cy="1238049"/>
        </a:xfrm>
        <a:prstGeom prst="rect">
          <a:avLst/>
        </a:prstGeom>
        <a:solidFill>
          <a:schemeClr val="accent5">
            <a:hueOff val="3348663"/>
            <a:satOff val="87"/>
            <a:lumOff val="-1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baseline="0" dirty="0">
              <a:latin typeface="Calibri Light" panose="020F0302020204030204" pitchFamily="34" charset="0"/>
              <a:cs typeface="Calibri Light" panose="020F0302020204030204" pitchFamily="34" charset="0"/>
            </a:rPr>
            <a:t>ABNORMAL ECG/MURMURS/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baseline="0" dirty="0">
              <a:latin typeface="Calibri Light" panose="020F0302020204030204" pitchFamily="34" charset="0"/>
              <a:cs typeface="Calibri Light" panose="020F0302020204030204" pitchFamily="34" charset="0"/>
            </a:rPr>
            <a:t>ABNORMAL HOLTER</a:t>
          </a:r>
          <a:endParaRPr lang="en-US" sz="16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2798244" y="749"/>
        <a:ext cx="2063416" cy="1238049"/>
      </dsp:txXfrm>
    </dsp:sp>
    <dsp:sp modelId="{8744F841-E02F-43BB-A302-63CD323580AC}">
      <dsp:nvSpPr>
        <dsp:cNvPr id="0" name=""/>
        <dsp:cNvSpPr/>
      </dsp:nvSpPr>
      <dsp:spPr>
        <a:xfrm>
          <a:off x="528487" y="1445141"/>
          <a:ext cx="2063416" cy="1238049"/>
        </a:xfrm>
        <a:prstGeom prst="rect">
          <a:avLst/>
        </a:prstGeom>
        <a:solidFill>
          <a:schemeClr val="accent5">
            <a:hueOff val="6697325"/>
            <a:satOff val="175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baseline="0" dirty="0">
              <a:latin typeface="Calibri Light" panose="020F0302020204030204" pitchFamily="34" charset="0"/>
              <a:cs typeface="Calibri Light" panose="020F0302020204030204" pitchFamily="34" charset="0"/>
            </a:rPr>
            <a:t>SUSPECTED/CONFIRMED VASOVAGAL BUT RECURRENT</a:t>
          </a:r>
          <a:endParaRPr lang="en-US" sz="15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528487" y="1445141"/>
        <a:ext cx="2063416" cy="1238049"/>
      </dsp:txXfrm>
    </dsp:sp>
    <dsp:sp modelId="{5B1E7A58-EA79-4E2E-967F-0D09DCA6A5A1}">
      <dsp:nvSpPr>
        <dsp:cNvPr id="0" name=""/>
        <dsp:cNvSpPr/>
      </dsp:nvSpPr>
      <dsp:spPr>
        <a:xfrm>
          <a:off x="2798244" y="1445141"/>
          <a:ext cx="2063416" cy="1238049"/>
        </a:xfrm>
        <a:prstGeom prst="rect">
          <a:avLst/>
        </a:prstGeom>
        <a:solidFill>
          <a:schemeClr val="accent5">
            <a:hueOff val="10045987"/>
            <a:satOff val="262"/>
            <a:lumOff val="-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baseline="0" dirty="0">
              <a:latin typeface="Calibri Light" panose="020F0302020204030204" pitchFamily="34" charset="0"/>
              <a:cs typeface="Calibri Light" panose="020F0302020204030204" pitchFamily="34" charset="0"/>
            </a:rPr>
            <a:t>CARDIAC RISK FACTORS</a:t>
          </a:r>
          <a:endParaRPr lang="en-US" sz="18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2798244" y="1445141"/>
        <a:ext cx="2063416" cy="1238049"/>
      </dsp:txXfrm>
    </dsp:sp>
    <dsp:sp modelId="{F97658BF-FC88-48A8-AE9B-A78BB8F53373}">
      <dsp:nvSpPr>
        <dsp:cNvPr id="0" name=""/>
        <dsp:cNvSpPr/>
      </dsp:nvSpPr>
      <dsp:spPr>
        <a:xfrm>
          <a:off x="528487" y="2889532"/>
          <a:ext cx="2063416" cy="1238049"/>
        </a:xfrm>
        <a:prstGeom prst="rect">
          <a:avLst/>
        </a:prstGeom>
        <a:solidFill>
          <a:schemeClr val="accent5">
            <a:hueOff val="13394650"/>
            <a:satOff val="350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baseline="0" dirty="0">
              <a:latin typeface="Calibri Light" panose="020F0302020204030204" pitchFamily="34" charset="0"/>
              <a:cs typeface="Calibri Light" panose="020F0302020204030204" pitchFamily="34" charset="0"/>
            </a:rPr>
            <a:t>CONCERNING FAMILY HISTORY</a:t>
          </a:r>
          <a:endParaRPr lang="en-US" sz="18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528487" y="2889532"/>
        <a:ext cx="2063416" cy="1238049"/>
      </dsp:txXfrm>
    </dsp:sp>
    <dsp:sp modelId="{4E53C5A0-7186-4BDD-91AE-7B246ACF5F70}">
      <dsp:nvSpPr>
        <dsp:cNvPr id="0" name=""/>
        <dsp:cNvSpPr/>
      </dsp:nvSpPr>
      <dsp:spPr>
        <a:xfrm>
          <a:off x="2798244" y="2889532"/>
          <a:ext cx="2063416" cy="1238049"/>
        </a:xfrm>
        <a:prstGeom prst="rect">
          <a:avLst/>
        </a:prstGeom>
        <a:solidFill>
          <a:schemeClr val="accent5">
            <a:hueOff val="16743312"/>
            <a:satOff val="437"/>
            <a:lumOff val="-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baseline="0" dirty="0">
              <a:latin typeface="Calibri Light" panose="020F0302020204030204" pitchFamily="34" charset="0"/>
              <a:cs typeface="Calibri Light" panose="020F0302020204030204" pitchFamily="34" charset="0"/>
            </a:rPr>
            <a:t>OCCUPATIONAL CONCERNS</a:t>
          </a:r>
          <a:endParaRPr lang="en-US" sz="18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2798244" y="2889532"/>
        <a:ext cx="2063416" cy="1238049"/>
      </dsp:txXfrm>
    </dsp:sp>
    <dsp:sp modelId="{5712E12B-73FA-4CD2-BFA8-DEC14618353D}">
      <dsp:nvSpPr>
        <dsp:cNvPr id="0" name=""/>
        <dsp:cNvSpPr/>
      </dsp:nvSpPr>
      <dsp:spPr>
        <a:xfrm>
          <a:off x="1698794" y="4334673"/>
          <a:ext cx="2063416" cy="1238049"/>
        </a:xfrm>
        <a:prstGeom prst="rect">
          <a:avLst/>
        </a:prstGeom>
        <a:solidFill>
          <a:schemeClr val="accent5">
            <a:hueOff val="20091974"/>
            <a:satOff val="525"/>
            <a:lumOff val="-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baseline="0" dirty="0">
              <a:latin typeface="Calibri Light" panose="020F0302020204030204" pitchFamily="34" charset="0"/>
              <a:cs typeface="Calibri Light" panose="020F0302020204030204" pitchFamily="34" charset="0"/>
            </a:rPr>
            <a:t>RECURRENT UNEXPLAINED FALLS ESPECIALLY IN ELDERLY</a:t>
          </a:r>
          <a:endParaRPr lang="en-US" sz="18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1698794" y="4334673"/>
        <a:ext cx="2063416" cy="1238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6A35EAA-ED80-4FF1-942C-82B1D483AF60}"/>
              </a:ext>
            </a:extLst>
          </p:cNvPr>
          <p:cNvSpPr/>
          <p:nvPr/>
        </p:nvSpPr>
        <p:spPr>
          <a:xfrm rot="21133683" flipH="1">
            <a:off x="977627" y="481134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415F49B-3CBC-46CF-AFB5-988852D0479E}"/>
              </a:ext>
            </a:extLst>
          </p:cNvPr>
          <p:cNvSpPr/>
          <p:nvPr/>
        </p:nvSpPr>
        <p:spPr>
          <a:xfrm rot="21133683" flipH="1">
            <a:off x="1010574" y="456230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FF0C0-FC1A-4C5B-9FE5-09BA33FF7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392" y="1398181"/>
            <a:ext cx="7134446" cy="2870791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89092-15F8-4341-8D94-9E799301C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835" y="5135527"/>
            <a:ext cx="4397164" cy="1057938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7328B-E858-4921-99C2-3B0BE172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81296-9B7B-4EF3-89B3-8B33E607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2FE59-6CD1-4D0F-8A06-10CA2D38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4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39E3-FB89-4585-A22D-15851E8D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4B498-70D2-4956-A576-83345B38D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A84CB-FF9E-43D6-8805-B4ABB520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7EE14-0A60-428B-BC0E-A50951E0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A9A22-BBF2-4B23-B17F-B32AC87D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2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CC51B-E0BE-4D50-A04A-571F8BCAE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99550" y="692150"/>
            <a:ext cx="2254250" cy="53099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F5607-7A89-4981-87F4-98BC7CE0A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692150"/>
            <a:ext cx="8108950" cy="53099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0D5BE-275A-42D5-BCE1-357D53FC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25F9A-B406-4028-AC92-D1245051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70F0A-5147-4274-A0A1-BD219179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9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C77D-9BA0-4A3B-B823-2059DC3C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811DB-C16F-4CED-97C6-73ABD71F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14D3C-7343-4DD7-B816-0D4D66BD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409C8-4D7C-40EE-A12E-59CB555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222D5-7193-4F59-83B4-3C19E8B1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9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EFA1-A4AB-4CF4-B02E-57AAED571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971" y="1709738"/>
            <a:ext cx="9165772" cy="29632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B406C-F19A-4393-9AD1-A300A7E4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1971" y="4875028"/>
            <a:ext cx="9165772" cy="105262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D7AE7-47F6-4023-8D44-8BA1DAB0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B32FC-A974-44FC-9804-F871EE51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9ADE9-F40E-4E3B-AB8D-68CB1F48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7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D816-3E01-4EFD-AD9C-783D674D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53D69-34A7-451D-A902-5F6CD1334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0722" y="2095500"/>
            <a:ext cx="4999077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1E0E2-7D34-48E0-8795-546D2F00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056" y="2095500"/>
            <a:ext cx="5072743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05476-6B6D-4BA3-919B-5335D642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6D41-07E2-4F6D-BB39-217957FE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0CA9C-BFED-484F-B765-EA8CE4B4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5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74AD2-5208-4201-90A7-F9618761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02129"/>
            <a:ext cx="10326688" cy="11256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3FF53-BE24-42E9-BA12-BC5863CBF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1827804"/>
            <a:ext cx="4968875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84776-6678-4D27-9BE9-5D83FC9E8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8700" y="2642191"/>
            <a:ext cx="4968875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BCA2E2-5B30-43B4-8FCD-23015451F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1054" y="1827804"/>
            <a:ext cx="5087034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7B7A1-E670-4E7E-AEBA-340893DE8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1054" y="2642191"/>
            <a:ext cx="5087034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44D3AE-982A-4CC3-8456-4D4B0E35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E3087-09F9-4436-8236-8693EA49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413CB-0E24-4F96-AF8C-EE269ACC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01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5CAD1C-D319-4A48-8DF9-50699231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D0181-83E0-4AB1-B372-24D6C075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0352C-6317-4DD0-84C4-AE7DDAC5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8F340C5-9EBB-43D9-91F5-F767DBD59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01240" y="1130240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CC812-F2A9-46D4-9B78-6659C68E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671" y="1932214"/>
            <a:ext cx="6966858" cy="309154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7A37F60-69E7-41AC-BC9A-9DBC3B577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55668" y="1103025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2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D441F-9FBB-4F90-987A-39793DE0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92B1E-8D5D-45CA-9A8B-53E3B7FE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9E71-49A9-4CE9-AD1D-780A876B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9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053A-B2EE-4E20-9723-6BB0BBD50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3272"/>
            <a:ext cx="3932237" cy="173272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065AB-0DF3-4C86-AB5F-EB65021F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642" y="987425"/>
            <a:ext cx="593974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99FAE-8825-466D-9F1E-3B7BAED2C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8550"/>
            <a:ext cx="3932237" cy="35004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A6375-677F-4A58-B98D-18F3DEF8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40F2C-7AE7-481B-856A-B3E26AE8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7C48C-9BD9-41CB-915E-A905B8869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6DE4-025D-4D93-A5D0-FB458972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15915"/>
            <a:ext cx="3932237" cy="16700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3EE21-471F-4B7B-B7AF-192243A12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6B769-8E40-42E6-8F62-C4347B0CE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5744"/>
            <a:ext cx="3932237" cy="35032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84DC6-1AA3-4779-8EDF-F4A87750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7F83E-FAF9-43E1-95CC-6F4EDD76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D8C7B-B211-4BAF-9C05-09CF993B0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1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AAE2DA9-9BAF-4D46-BC97-20425C5321FD}"/>
              </a:ext>
            </a:extLst>
          </p:cNvPr>
          <p:cNvSpPr/>
          <p:nvPr/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89E99-8A12-4C4F-92F9-95B01D81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09"/>
            <a:ext cx="10333075" cy="1414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B211-A6C3-4384-AA0B-7A8561A5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726" y="2089298"/>
            <a:ext cx="10333074" cy="382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7E98-5ED3-41C2-BC39-EA8FB826A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834" y="6356350"/>
            <a:ext cx="260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93049-EC55-4ABD-8F77-F5A84AE38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6153" y="6356350"/>
            <a:ext cx="3444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B6DF-CCDC-4ED0-A4B2-1512B668F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0263" y="6356350"/>
            <a:ext cx="523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D2C6CA-56BB-4A08-A1E2-342F83955EDB}"/>
              </a:ext>
            </a:extLst>
          </p:cNvPr>
          <p:cNvSpPr/>
          <p:nvPr/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2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24" r:id="rId5"/>
    <p:sldLayoutId id="2147483729" r:id="rId6"/>
    <p:sldLayoutId id="2147483725" r:id="rId7"/>
    <p:sldLayoutId id="2147483726" r:id="rId8"/>
    <p:sldLayoutId id="2147483727" r:id="rId9"/>
    <p:sldLayoutId id="2147483728" r:id="rId10"/>
    <p:sldLayoutId id="214748373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b="1" kern="1200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SzPct val="73000"/>
        <a:buFontTx/>
        <a:buNone/>
        <a:defRPr sz="3200" b="1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18288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800" b="1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4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82880" algn="l" defTabSz="914400" rtl="0" eaLnBrk="1" latinLnBrk="0" hangingPunct="1">
        <a:lnSpc>
          <a:spcPct val="100000"/>
        </a:lnSpc>
        <a:spcBef>
          <a:spcPts val="500"/>
        </a:spcBef>
        <a:buSzPct val="73000"/>
        <a:buFont typeface="Arial" panose="020B0604020202020204" pitchFamily="34" charset="0"/>
        <a:buChar char="•"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: Shape 17">
            <a:extLst>
              <a:ext uri="{FF2B5EF4-FFF2-40B4-BE49-F238E27FC236}">
                <a16:creationId xmlns:a16="http://schemas.microsoft.com/office/drawing/2014/main" id="{FAAE2DA9-9BAF-4D46-BC97-20425C532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19">
            <a:extLst>
              <a:ext uri="{FF2B5EF4-FFF2-40B4-BE49-F238E27FC236}">
                <a16:creationId xmlns:a16="http://schemas.microsoft.com/office/drawing/2014/main" id="{42D2C6CA-56BB-4A08-A1E2-342F83955E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33" name="Rectangle 21">
            <a:extLst>
              <a:ext uri="{FF2B5EF4-FFF2-40B4-BE49-F238E27FC236}">
                <a16:creationId xmlns:a16="http://schemas.microsoft.com/office/drawing/2014/main" id="{E7B74E81-276A-4BF8-9D74-BF6C44B2E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ull frame shot of a wooden wall">
            <a:extLst>
              <a:ext uri="{FF2B5EF4-FFF2-40B4-BE49-F238E27FC236}">
                <a16:creationId xmlns:a16="http://schemas.microsoft.com/office/drawing/2014/main" id="{5BF8ED68-382C-32C6-4570-25858423E4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440" b="7291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34" name="Freeform: Shape 23">
            <a:extLst>
              <a:ext uri="{FF2B5EF4-FFF2-40B4-BE49-F238E27FC236}">
                <a16:creationId xmlns:a16="http://schemas.microsoft.com/office/drawing/2014/main" id="{19C537B0-73BE-41E7-8BD7-CC603DD2BE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1470" y="1689814"/>
            <a:ext cx="6140530" cy="4647338"/>
          </a:xfrm>
          <a:custGeom>
            <a:avLst/>
            <a:gdLst>
              <a:gd name="connsiteX0" fmla="*/ 3354001 w 6140530"/>
              <a:gd name="connsiteY0" fmla="*/ 1219 h 4626714"/>
              <a:gd name="connsiteX1" fmla="*/ 4854691 w 6140530"/>
              <a:gd name="connsiteY1" fmla="*/ 125683 h 4626714"/>
              <a:gd name="connsiteX2" fmla="*/ 6093602 w 6140530"/>
              <a:gd name="connsiteY2" fmla="*/ 1013600 h 4626714"/>
              <a:gd name="connsiteX3" fmla="*/ 6140530 w 6140530"/>
              <a:gd name="connsiteY3" fmla="*/ 1110875 h 4626714"/>
              <a:gd name="connsiteX4" fmla="*/ 6140530 w 6140530"/>
              <a:gd name="connsiteY4" fmla="*/ 3914197 h 4626714"/>
              <a:gd name="connsiteX5" fmla="*/ 6123285 w 6140530"/>
              <a:gd name="connsiteY5" fmla="*/ 3940855 h 4626714"/>
              <a:gd name="connsiteX6" fmla="*/ 6022119 w 6140530"/>
              <a:gd name="connsiteY6" fmla="*/ 4052713 h 4626714"/>
              <a:gd name="connsiteX7" fmla="*/ 2791676 w 6140530"/>
              <a:gd name="connsiteY7" fmla="*/ 4623624 h 4626714"/>
              <a:gd name="connsiteX8" fmla="*/ 0 w 6140530"/>
              <a:gd name="connsiteY8" fmla="*/ 4180103 h 4626714"/>
              <a:gd name="connsiteX9" fmla="*/ 486444 w 6140530"/>
              <a:gd name="connsiteY9" fmla="*/ 3598665 h 4626714"/>
              <a:gd name="connsiteX10" fmla="*/ 701119 w 6140530"/>
              <a:gd name="connsiteY10" fmla="*/ 1679227 h 4626714"/>
              <a:gd name="connsiteX11" fmla="*/ 3354001 w 6140530"/>
              <a:gd name="connsiteY11" fmla="*/ 1219 h 4626714"/>
              <a:gd name="connsiteX0" fmla="*/ 3354001 w 6140530"/>
              <a:gd name="connsiteY0" fmla="*/ 1219 h 4647338"/>
              <a:gd name="connsiteX1" fmla="*/ 4854691 w 6140530"/>
              <a:gd name="connsiteY1" fmla="*/ 125683 h 4647338"/>
              <a:gd name="connsiteX2" fmla="*/ 6093602 w 6140530"/>
              <a:gd name="connsiteY2" fmla="*/ 1013600 h 4647338"/>
              <a:gd name="connsiteX3" fmla="*/ 6140530 w 6140530"/>
              <a:gd name="connsiteY3" fmla="*/ 1110875 h 4647338"/>
              <a:gd name="connsiteX4" fmla="*/ 6140530 w 6140530"/>
              <a:gd name="connsiteY4" fmla="*/ 3914197 h 4647338"/>
              <a:gd name="connsiteX5" fmla="*/ 6123285 w 6140530"/>
              <a:gd name="connsiteY5" fmla="*/ 3940855 h 4647338"/>
              <a:gd name="connsiteX6" fmla="*/ 6022119 w 6140530"/>
              <a:gd name="connsiteY6" fmla="*/ 4052713 h 4647338"/>
              <a:gd name="connsiteX7" fmla="*/ 2791676 w 6140530"/>
              <a:gd name="connsiteY7" fmla="*/ 4623624 h 4647338"/>
              <a:gd name="connsiteX8" fmla="*/ 0 w 6140530"/>
              <a:gd name="connsiteY8" fmla="*/ 4180103 h 4647338"/>
              <a:gd name="connsiteX9" fmla="*/ 486444 w 6140530"/>
              <a:gd name="connsiteY9" fmla="*/ 3598665 h 4647338"/>
              <a:gd name="connsiteX10" fmla="*/ 701119 w 6140530"/>
              <a:gd name="connsiteY10" fmla="*/ 1679227 h 4647338"/>
              <a:gd name="connsiteX11" fmla="*/ 3354001 w 6140530"/>
              <a:gd name="connsiteY11" fmla="*/ 1219 h 4647338"/>
              <a:gd name="connsiteX0" fmla="*/ 3354001 w 6140530"/>
              <a:gd name="connsiteY0" fmla="*/ 1219 h 4647338"/>
              <a:gd name="connsiteX1" fmla="*/ 4854691 w 6140530"/>
              <a:gd name="connsiteY1" fmla="*/ 125683 h 4647338"/>
              <a:gd name="connsiteX2" fmla="*/ 6093602 w 6140530"/>
              <a:gd name="connsiteY2" fmla="*/ 1013600 h 4647338"/>
              <a:gd name="connsiteX3" fmla="*/ 6140530 w 6140530"/>
              <a:gd name="connsiteY3" fmla="*/ 1110875 h 4647338"/>
              <a:gd name="connsiteX4" fmla="*/ 6140530 w 6140530"/>
              <a:gd name="connsiteY4" fmla="*/ 3914197 h 4647338"/>
              <a:gd name="connsiteX5" fmla="*/ 6123285 w 6140530"/>
              <a:gd name="connsiteY5" fmla="*/ 3940855 h 4647338"/>
              <a:gd name="connsiteX6" fmla="*/ 6022119 w 6140530"/>
              <a:gd name="connsiteY6" fmla="*/ 4052713 h 4647338"/>
              <a:gd name="connsiteX7" fmla="*/ 2791676 w 6140530"/>
              <a:gd name="connsiteY7" fmla="*/ 4623624 h 4647338"/>
              <a:gd name="connsiteX8" fmla="*/ 0 w 6140530"/>
              <a:gd name="connsiteY8" fmla="*/ 4180103 h 4647338"/>
              <a:gd name="connsiteX9" fmla="*/ 486444 w 6140530"/>
              <a:gd name="connsiteY9" fmla="*/ 3598665 h 4647338"/>
              <a:gd name="connsiteX10" fmla="*/ 701119 w 6140530"/>
              <a:gd name="connsiteY10" fmla="*/ 1679227 h 4647338"/>
              <a:gd name="connsiteX11" fmla="*/ 3354001 w 6140530"/>
              <a:gd name="connsiteY11" fmla="*/ 1219 h 4647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40530" h="4647338">
                <a:moveTo>
                  <a:pt x="3354001" y="1219"/>
                </a:moveTo>
                <a:cubicBezTo>
                  <a:pt x="4004435" y="-11736"/>
                  <a:pt x="4587960" y="81931"/>
                  <a:pt x="4854691" y="125683"/>
                </a:cubicBezTo>
                <a:cubicBezTo>
                  <a:pt x="5569674" y="248878"/>
                  <a:pt x="5884365" y="614355"/>
                  <a:pt x="6093602" y="1013600"/>
                </a:cubicBezTo>
                <a:lnTo>
                  <a:pt x="6140530" y="1110875"/>
                </a:lnTo>
                <a:lnTo>
                  <a:pt x="6140530" y="3914197"/>
                </a:lnTo>
                <a:lnTo>
                  <a:pt x="6123285" y="3940855"/>
                </a:lnTo>
                <a:cubicBezTo>
                  <a:pt x="6092119" y="3981849"/>
                  <a:pt x="6058441" y="4019304"/>
                  <a:pt x="6022119" y="4052713"/>
                </a:cubicBezTo>
                <a:cubicBezTo>
                  <a:pt x="5440967" y="4587251"/>
                  <a:pt x="4022382" y="4706012"/>
                  <a:pt x="2791676" y="4623624"/>
                </a:cubicBezTo>
                <a:cubicBezTo>
                  <a:pt x="1788243" y="4556450"/>
                  <a:pt x="990667" y="4345015"/>
                  <a:pt x="0" y="4180103"/>
                </a:cubicBezTo>
                <a:cubicBezTo>
                  <a:pt x="0" y="4180103"/>
                  <a:pt x="445100" y="4042167"/>
                  <a:pt x="486444" y="3598665"/>
                </a:cubicBezTo>
                <a:cubicBezTo>
                  <a:pt x="526106" y="3207312"/>
                  <a:pt x="513958" y="2340421"/>
                  <a:pt x="701119" y="1679227"/>
                </a:cubicBezTo>
                <a:cubicBezTo>
                  <a:pt x="1000026" y="340576"/>
                  <a:pt x="2269944" y="22811"/>
                  <a:pt x="3354001" y="12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25">
            <a:extLst>
              <a:ext uri="{FF2B5EF4-FFF2-40B4-BE49-F238E27FC236}">
                <a16:creationId xmlns:a16="http://schemas.microsoft.com/office/drawing/2014/main" id="{5757CFF1-20F6-4EF6-83FA-264F652F4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47219">
            <a:off x="6227678" y="1604682"/>
            <a:ext cx="6095974" cy="4725794"/>
          </a:xfrm>
          <a:custGeom>
            <a:avLst/>
            <a:gdLst>
              <a:gd name="connsiteX0" fmla="*/ -39 w 914430"/>
              <a:gd name="connsiteY0" fmla="*/ 747812 h 753584"/>
              <a:gd name="connsiteX1" fmla="*/ 400011 w 914430"/>
              <a:gd name="connsiteY1" fmla="*/ 737144 h 753584"/>
              <a:gd name="connsiteX2" fmla="*/ 891787 w 914430"/>
              <a:gd name="connsiteY2" fmla="*/ 487303 h 753584"/>
              <a:gd name="connsiteX3" fmla="*/ 665854 w 914430"/>
              <a:gd name="connsiteY3" fmla="*/ 3528 h 753584"/>
              <a:gd name="connsiteX4" fmla="*/ 136835 w 914430"/>
              <a:gd name="connsiteY4" fmla="*/ 319854 h 753584"/>
              <a:gd name="connsiteX5" fmla="*/ 134168 w 914430"/>
              <a:gd name="connsiteY5" fmla="*/ 630845 h 753584"/>
              <a:gd name="connsiteX6" fmla="*/ -39 w 914430"/>
              <a:gd name="connsiteY6" fmla="*/ 747812 h 753584"/>
              <a:gd name="connsiteX0" fmla="*/ 0 w 855235"/>
              <a:gd name="connsiteY0" fmla="*/ 741453 h 759943"/>
              <a:gd name="connsiteX1" fmla="*/ 340855 w 855235"/>
              <a:gd name="connsiteY1" fmla="*/ 737153 h 759943"/>
              <a:gd name="connsiteX2" fmla="*/ 832631 w 855235"/>
              <a:gd name="connsiteY2" fmla="*/ 487312 h 759943"/>
              <a:gd name="connsiteX3" fmla="*/ 606698 w 855235"/>
              <a:gd name="connsiteY3" fmla="*/ 3537 h 759943"/>
              <a:gd name="connsiteX4" fmla="*/ 77679 w 855235"/>
              <a:gd name="connsiteY4" fmla="*/ 319863 h 759943"/>
              <a:gd name="connsiteX5" fmla="*/ 75012 w 855235"/>
              <a:gd name="connsiteY5" fmla="*/ 630854 h 759943"/>
              <a:gd name="connsiteX6" fmla="*/ 0 w 855235"/>
              <a:gd name="connsiteY6" fmla="*/ 741453 h 759943"/>
              <a:gd name="connsiteX0" fmla="*/ 0 w 850882"/>
              <a:gd name="connsiteY0" fmla="*/ 741453 h 766485"/>
              <a:gd name="connsiteX1" fmla="*/ 348748 w 850882"/>
              <a:gd name="connsiteY1" fmla="*/ 746704 h 766485"/>
              <a:gd name="connsiteX2" fmla="*/ 832631 w 850882"/>
              <a:gd name="connsiteY2" fmla="*/ 487312 h 766485"/>
              <a:gd name="connsiteX3" fmla="*/ 606698 w 850882"/>
              <a:gd name="connsiteY3" fmla="*/ 3537 h 766485"/>
              <a:gd name="connsiteX4" fmla="*/ 77679 w 850882"/>
              <a:gd name="connsiteY4" fmla="*/ 319863 h 766485"/>
              <a:gd name="connsiteX5" fmla="*/ 75012 w 850882"/>
              <a:gd name="connsiteY5" fmla="*/ 630854 h 766485"/>
              <a:gd name="connsiteX6" fmla="*/ 0 w 850882"/>
              <a:gd name="connsiteY6" fmla="*/ 741453 h 766485"/>
              <a:gd name="connsiteX0" fmla="*/ 0 w 850882"/>
              <a:gd name="connsiteY0" fmla="*/ 741453 h 764365"/>
              <a:gd name="connsiteX1" fmla="*/ 348748 w 850882"/>
              <a:gd name="connsiteY1" fmla="*/ 746704 h 764365"/>
              <a:gd name="connsiteX2" fmla="*/ 832631 w 850882"/>
              <a:gd name="connsiteY2" fmla="*/ 487312 h 764365"/>
              <a:gd name="connsiteX3" fmla="*/ 606698 w 850882"/>
              <a:gd name="connsiteY3" fmla="*/ 3537 h 764365"/>
              <a:gd name="connsiteX4" fmla="*/ 77679 w 850882"/>
              <a:gd name="connsiteY4" fmla="*/ 319863 h 764365"/>
              <a:gd name="connsiteX5" fmla="*/ 75012 w 850882"/>
              <a:gd name="connsiteY5" fmla="*/ 630854 h 764365"/>
              <a:gd name="connsiteX6" fmla="*/ 0 w 850882"/>
              <a:gd name="connsiteY6" fmla="*/ 741453 h 764365"/>
              <a:gd name="connsiteX0" fmla="*/ 0 w 832466"/>
              <a:gd name="connsiteY0" fmla="*/ 731902 h 763437"/>
              <a:gd name="connsiteX1" fmla="*/ 330332 w 832466"/>
              <a:gd name="connsiteY1" fmla="*/ 746704 h 763437"/>
              <a:gd name="connsiteX2" fmla="*/ 814215 w 832466"/>
              <a:gd name="connsiteY2" fmla="*/ 487312 h 763437"/>
              <a:gd name="connsiteX3" fmla="*/ 588282 w 832466"/>
              <a:gd name="connsiteY3" fmla="*/ 3537 h 763437"/>
              <a:gd name="connsiteX4" fmla="*/ 59263 w 832466"/>
              <a:gd name="connsiteY4" fmla="*/ 319863 h 763437"/>
              <a:gd name="connsiteX5" fmla="*/ 56596 w 832466"/>
              <a:gd name="connsiteY5" fmla="*/ 630854 h 763437"/>
              <a:gd name="connsiteX6" fmla="*/ 0 w 832466"/>
              <a:gd name="connsiteY6" fmla="*/ 731902 h 763437"/>
              <a:gd name="connsiteX0" fmla="*/ 0 w 831373"/>
              <a:gd name="connsiteY0" fmla="*/ 731902 h 763086"/>
              <a:gd name="connsiteX1" fmla="*/ 330332 w 831373"/>
              <a:gd name="connsiteY1" fmla="*/ 746704 h 763086"/>
              <a:gd name="connsiteX2" fmla="*/ 812900 w 831373"/>
              <a:gd name="connsiteY2" fmla="*/ 492088 h 763086"/>
              <a:gd name="connsiteX3" fmla="*/ 588282 w 831373"/>
              <a:gd name="connsiteY3" fmla="*/ 3537 h 763086"/>
              <a:gd name="connsiteX4" fmla="*/ 59263 w 831373"/>
              <a:gd name="connsiteY4" fmla="*/ 319863 h 763086"/>
              <a:gd name="connsiteX5" fmla="*/ 56596 w 831373"/>
              <a:gd name="connsiteY5" fmla="*/ 630854 h 763086"/>
              <a:gd name="connsiteX6" fmla="*/ 0 w 831373"/>
              <a:gd name="connsiteY6" fmla="*/ 731902 h 763086"/>
              <a:gd name="connsiteX0" fmla="*/ 0 w 830248"/>
              <a:gd name="connsiteY0" fmla="*/ 731902 h 763086"/>
              <a:gd name="connsiteX1" fmla="*/ 330332 w 830248"/>
              <a:gd name="connsiteY1" fmla="*/ 746704 h 763086"/>
              <a:gd name="connsiteX2" fmla="*/ 812900 w 830248"/>
              <a:gd name="connsiteY2" fmla="*/ 492088 h 763086"/>
              <a:gd name="connsiteX3" fmla="*/ 588282 w 830248"/>
              <a:gd name="connsiteY3" fmla="*/ 3537 h 763086"/>
              <a:gd name="connsiteX4" fmla="*/ 59263 w 830248"/>
              <a:gd name="connsiteY4" fmla="*/ 319863 h 763086"/>
              <a:gd name="connsiteX5" fmla="*/ 56596 w 830248"/>
              <a:gd name="connsiteY5" fmla="*/ 630854 h 763086"/>
              <a:gd name="connsiteX6" fmla="*/ 0 w 830248"/>
              <a:gd name="connsiteY6" fmla="*/ 731902 h 763086"/>
              <a:gd name="connsiteX0" fmla="*/ 0 w 828752"/>
              <a:gd name="connsiteY0" fmla="*/ 731902 h 769484"/>
              <a:gd name="connsiteX1" fmla="*/ 367164 w 828752"/>
              <a:gd name="connsiteY1" fmla="*/ 754664 h 769484"/>
              <a:gd name="connsiteX2" fmla="*/ 812900 w 828752"/>
              <a:gd name="connsiteY2" fmla="*/ 492088 h 769484"/>
              <a:gd name="connsiteX3" fmla="*/ 588282 w 828752"/>
              <a:gd name="connsiteY3" fmla="*/ 3537 h 769484"/>
              <a:gd name="connsiteX4" fmla="*/ 59263 w 828752"/>
              <a:gd name="connsiteY4" fmla="*/ 319863 h 769484"/>
              <a:gd name="connsiteX5" fmla="*/ 56596 w 828752"/>
              <a:gd name="connsiteY5" fmla="*/ 630854 h 769484"/>
              <a:gd name="connsiteX6" fmla="*/ 0 w 828752"/>
              <a:gd name="connsiteY6" fmla="*/ 731902 h 769484"/>
              <a:gd name="connsiteX0" fmla="*/ 0 w 828752"/>
              <a:gd name="connsiteY0" fmla="*/ 731902 h 761354"/>
              <a:gd name="connsiteX1" fmla="*/ 367164 w 828752"/>
              <a:gd name="connsiteY1" fmla="*/ 754664 h 761354"/>
              <a:gd name="connsiteX2" fmla="*/ 812900 w 828752"/>
              <a:gd name="connsiteY2" fmla="*/ 492088 h 761354"/>
              <a:gd name="connsiteX3" fmla="*/ 588282 w 828752"/>
              <a:gd name="connsiteY3" fmla="*/ 3537 h 761354"/>
              <a:gd name="connsiteX4" fmla="*/ 59263 w 828752"/>
              <a:gd name="connsiteY4" fmla="*/ 319863 h 761354"/>
              <a:gd name="connsiteX5" fmla="*/ 56596 w 828752"/>
              <a:gd name="connsiteY5" fmla="*/ 630854 h 761354"/>
              <a:gd name="connsiteX6" fmla="*/ 0 w 828752"/>
              <a:gd name="connsiteY6" fmla="*/ 731902 h 761354"/>
              <a:gd name="connsiteX0" fmla="*/ 0 w 828286"/>
              <a:gd name="connsiteY0" fmla="*/ 731902 h 764135"/>
              <a:gd name="connsiteX1" fmla="*/ 373741 w 828286"/>
              <a:gd name="connsiteY1" fmla="*/ 757848 h 764135"/>
              <a:gd name="connsiteX2" fmla="*/ 812900 w 828286"/>
              <a:gd name="connsiteY2" fmla="*/ 492088 h 764135"/>
              <a:gd name="connsiteX3" fmla="*/ 588282 w 828286"/>
              <a:gd name="connsiteY3" fmla="*/ 3537 h 764135"/>
              <a:gd name="connsiteX4" fmla="*/ 59263 w 828286"/>
              <a:gd name="connsiteY4" fmla="*/ 319863 h 764135"/>
              <a:gd name="connsiteX5" fmla="*/ 56596 w 828286"/>
              <a:gd name="connsiteY5" fmla="*/ 630854 h 764135"/>
              <a:gd name="connsiteX6" fmla="*/ 0 w 828286"/>
              <a:gd name="connsiteY6" fmla="*/ 731902 h 764135"/>
              <a:gd name="connsiteX0" fmla="*/ 0 w 847652"/>
              <a:gd name="connsiteY0" fmla="*/ 731902 h 764135"/>
              <a:gd name="connsiteX1" fmla="*/ 373741 w 847652"/>
              <a:gd name="connsiteY1" fmla="*/ 757848 h 764135"/>
              <a:gd name="connsiteX2" fmla="*/ 812900 w 847652"/>
              <a:gd name="connsiteY2" fmla="*/ 492088 h 764135"/>
              <a:gd name="connsiteX3" fmla="*/ 794101 w 847652"/>
              <a:gd name="connsiteY3" fmla="*/ 187195 h 764135"/>
              <a:gd name="connsiteX4" fmla="*/ 588282 w 847652"/>
              <a:gd name="connsiteY4" fmla="*/ 3537 h 764135"/>
              <a:gd name="connsiteX5" fmla="*/ 59263 w 847652"/>
              <a:gd name="connsiteY5" fmla="*/ 319863 h 764135"/>
              <a:gd name="connsiteX6" fmla="*/ 56596 w 847652"/>
              <a:gd name="connsiteY6" fmla="*/ 630854 h 764135"/>
              <a:gd name="connsiteX7" fmla="*/ 0 w 847652"/>
              <a:gd name="connsiteY7" fmla="*/ 731902 h 764135"/>
              <a:gd name="connsiteX0" fmla="*/ 0 w 843619"/>
              <a:gd name="connsiteY0" fmla="*/ 731902 h 766005"/>
              <a:gd name="connsiteX1" fmla="*/ 373741 w 843619"/>
              <a:gd name="connsiteY1" fmla="*/ 757848 h 766005"/>
              <a:gd name="connsiteX2" fmla="*/ 807052 w 843619"/>
              <a:gd name="connsiteY2" fmla="*/ 579654 h 766005"/>
              <a:gd name="connsiteX3" fmla="*/ 794101 w 843619"/>
              <a:gd name="connsiteY3" fmla="*/ 187195 h 766005"/>
              <a:gd name="connsiteX4" fmla="*/ 588282 w 843619"/>
              <a:gd name="connsiteY4" fmla="*/ 3537 h 766005"/>
              <a:gd name="connsiteX5" fmla="*/ 59263 w 843619"/>
              <a:gd name="connsiteY5" fmla="*/ 319863 h 766005"/>
              <a:gd name="connsiteX6" fmla="*/ 56596 w 843619"/>
              <a:gd name="connsiteY6" fmla="*/ 630854 h 766005"/>
              <a:gd name="connsiteX7" fmla="*/ 0 w 843619"/>
              <a:gd name="connsiteY7" fmla="*/ 731902 h 766005"/>
              <a:gd name="connsiteX0" fmla="*/ 0 w 838949"/>
              <a:gd name="connsiteY0" fmla="*/ 731902 h 764478"/>
              <a:gd name="connsiteX1" fmla="*/ 373741 w 838949"/>
              <a:gd name="connsiteY1" fmla="*/ 757848 h 764478"/>
              <a:gd name="connsiteX2" fmla="*/ 799956 w 838949"/>
              <a:gd name="connsiteY2" fmla="*/ 602289 h 764478"/>
              <a:gd name="connsiteX3" fmla="*/ 794101 w 838949"/>
              <a:gd name="connsiteY3" fmla="*/ 187195 h 764478"/>
              <a:gd name="connsiteX4" fmla="*/ 588282 w 838949"/>
              <a:gd name="connsiteY4" fmla="*/ 3537 h 764478"/>
              <a:gd name="connsiteX5" fmla="*/ 59263 w 838949"/>
              <a:gd name="connsiteY5" fmla="*/ 319863 h 764478"/>
              <a:gd name="connsiteX6" fmla="*/ 56596 w 838949"/>
              <a:gd name="connsiteY6" fmla="*/ 630854 h 764478"/>
              <a:gd name="connsiteX7" fmla="*/ 0 w 838949"/>
              <a:gd name="connsiteY7" fmla="*/ 731902 h 764478"/>
              <a:gd name="connsiteX0" fmla="*/ 0 w 844858"/>
              <a:gd name="connsiteY0" fmla="*/ 731902 h 764478"/>
              <a:gd name="connsiteX1" fmla="*/ 373741 w 844858"/>
              <a:gd name="connsiteY1" fmla="*/ 757848 h 764478"/>
              <a:gd name="connsiteX2" fmla="*/ 799956 w 844858"/>
              <a:gd name="connsiteY2" fmla="*/ 602289 h 764478"/>
              <a:gd name="connsiteX3" fmla="*/ 794101 w 844858"/>
              <a:gd name="connsiteY3" fmla="*/ 187195 h 764478"/>
              <a:gd name="connsiteX4" fmla="*/ 588282 w 844858"/>
              <a:gd name="connsiteY4" fmla="*/ 3537 h 764478"/>
              <a:gd name="connsiteX5" fmla="*/ 59263 w 844858"/>
              <a:gd name="connsiteY5" fmla="*/ 319863 h 764478"/>
              <a:gd name="connsiteX6" fmla="*/ 56596 w 844858"/>
              <a:gd name="connsiteY6" fmla="*/ 630854 h 764478"/>
              <a:gd name="connsiteX7" fmla="*/ 0 w 844858"/>
              <a:gd name="connsiteY7" fmla="*/ 731902 h 764478"/>
              <a:gd name="connsiteX0" fmla="*/ 0 w 841989"/>
              <a:gd name="connsiteY0" fmla="*/ 731902 h 763721"/>
              <a:gd name="connsiteX1" fmla="*/ 373741 w 841989"/>
              <a:gd name="connsiteY1" fmla="*/ 757848 h 763721"/>
              <a:gd name="connsiteX2" fmla="*/ 795517 w 841989"/>
              <a:gd name="connsiteY2" fmla="*/ 613716 h 763721"/>
              <a:gd name="connsiteX3" fmla="*/ 794101 w 841989"/>
              <a:gd name="connsiteY3" fmla="*/ 187195 h 763721"/>
              <a:gd name="connsiteX4" fmla="*/ 588282 w 841989"/>
              <a:gd name="connsiteY4" fmla="*/ 3537 h 763721"/>
              <a:gd name="connsiteX5" fmla="*/ 59263 w 841989"/>
              <a:gd name="connsiteY5" fmla="*/ 319863 h 763721"/>
              <a:gd name="connsiteX6" fmla="*/ 56596 w 841989"/>
              <a:gd name="connsiteY6" fmla="*/ 630854 h 763721"/>
              <a:gd name="connsiteX7" fmla="*/ 0 w 841989"/>
              <a:gd name="connsiteY7" fmla="*/ 731902 h 763721"/>
              <a:gd name="connsiteX0" fmla="*/ 0 w 836040"/>
              <a:gd name="connsiteY0" fmla="*/ 731902 h 763528"/>
              <a:gd name="connsiteX1" fmla="*/ 375521 w 836040"/>
              <a:gd name="connsiteY1" fmla="*/ 757630 h 763528"/>
              <a:gd name="connsiteX2" fmla="*/ 795517 w 836040"/>
              <a:gd name="connsiteY2" fmla="*/ 613716 h 763528"/>
              <a:gd name="connsiteX3" fmla="*/ 794101 w 836040"/>
              <a:gd name="connsiteY3" fmla="*/ 187195 h 763528"/>
              <a:gd name="connsiteX4" fmla="*/ 588282 w 836040"/>
              <a:gd name="connsiteY4" fmla="*/ 3537 h 763528"/>
              <a:gd name="connsiteX5" fmla="*/ 59263 w 836040"/>
              <a:gd name="connsiteY5" fmla="*/ 319863 h 763528"/>
              <a:gd name="connsiteX6" fmla="*/ 56596 w 836040"/>
              <a:gd name="connsiteY6" fmla="*/ 630854 h 763528"/>
              <a:gd name="connsiteX7" fmla="*/ 0 w 836040"/>
              <a:gd name="connsiteY7" fmla="*/ 731902 h 763528"/>
              <a:gd name="connsiteX0" fmla="*/ 0 w 836040"/>
              <a:gd name="connsiteY0" fmla="*/ 731902 h 761256"/>
              <a:gd name="connsiteX1" fmla="*/ 375521 w 836040"/>
              <a:gd name="connsiteY1" fmla="*/ 757630 h 761256"/>
              <a:gd name="connsiteX2" fmla="*/ 795517 w 836040"/>
              <a:gd name="connsiteY2" fmla="*/ 613716 h 761256"/>
              <a:gd name="connsiteX3" fmla="*/ 794101 w 836040"/>
              <a:gd name="connsiteY3" fmla="*/ 187195 h 761256"/>
              <a:gd name="connsiteX4" fmla="*/ 588282 w 836040"/>
              <a:gd name="connsiteY4" fmla="*/ 3537 h 761256"/>
              <a:gd name="connsiteX5" fmla="*/ 59263 w 836040"/>
              <a:gd name="connsiteY5" fmla="*/ 319863 h 761256"/>
              <a:gd name="connsiteX6" fmla="*/ 56596 w 836040"/>
              <a:gd name="connsiteY6" fmla="*/ 630854 h 761256"/>
              <a:gd name="connsiteX7" fmla="*/ 0 w 836040"/>
              <a:gd name="connsiteY7" fmla="*/ 731902 h 761256"/>
              <a:gd name="connsiteX0" fmla="*/ 794101 w 837028"/>
              <a:gd name="connsiteY0" fmla="*/ 187195 h 761256"/>
              <a:gd name="connsiteX1" fmla="*/ 588282 w 837028"/>
              <a:gd name="connsiteY1" fmla="*/ 3537 h 761256"/>
              <a:gd name="connsiteX2" fmla="*/ 59263 w 837028"/>
              <a:gd name="connsiteY2" fmla="*/ 319863 h 761256"/>
              <a:gd name="connsiteX3" fmla="*/ 56596 w 837028"/>
              <a:gd name="connsiteY3" fmla="*/ 630854 h 761256"/>
              <a:gd name="connsiteX4" fmla="*/ 0 w 837028"/>
              <a:gd name="connsiteY4" fmla="*/ 731902 h 761256"/>
              <a:gd name="connsiteX5" fmla="*/ 375521 w 837028"/>
              <a:gd name="connsiteY5" fmla="*/ 757630 h 761256"/>
              <a:gd name="connsiteX6" fmla="*/ 795517 w 837028"/>
              <a:gd name="connsiteY6" fmla="*/ 613716 h 761256"/>
              <a:gd name="connsiteX7" fmla="*/ 806268 w 837028"/>
              <a:gd name="connsiteY7" fmla="*/ 201919 h 761256"/>
              <a:gd name="connsiteX0" fmla="*/ 794101 w 795517"/>
              <a:gd name="connsiteY0" fmla="*/ 187195 h 761256"/>
              <a:gd name="connsiteX1" fmla="*/ 588282 w 795517"/>
              <a:gd name="connsiteY1" fmla="*/ 3537 h 761256"/>
              <a:gd name="connsiteX2" fmla="*/ 59263 w 795517"/>
              <a:gd name="connsiteY2" fmla="*/ 319863 h 761256"/>
              <a:gd name="connsiteX3" fmla="*/ 56596 w 795517"/>
              <a:gd name="connsiteY3" fmla="*/ 630854 h 761256"/>
              <a:gd name="connsiteX4" fmla="*/ 0 w 795517"/>
              <a:gd name="connsiteY4" fmla="*/ 731902 h 761256"/>
              <a:gd name="connsiteX5" fmla="*/ 375521 w 795517"/>
              <a:gd name="connsiteY5" fmla="*/ 757630 h 761256"/>
              <a:gd name="connsiteX6" fmla="*/ 795517 w 795517"/>
              <a:gd name="connsiteY6" fmla="*/ 613716 h 761256"/>
              <a:gd name="connsiteX0" fmla="*/ 794101 w 811137"/>
              <a:gd name="connsiteY0" fmla="*/ 187195 h 764776"/>
              <a:gd name="connsiteX1" fmla="*/ 588282 w 811137"/>
              <a:gd name="connsiteY1" fmla="*/ 3537 h 764776"/>
              <a:gd name="connsiteX2" fmla="*/ 59263 w 811137"/>
              <a:gd name="connsiteY2" fmla="*/ 319863 h 764776"/>
              <a:gd name="connsiteX3" fmla="*/ 56596 w 811137"/>
              <a:gd name="connsiteY3" fmla="*/ 630854 h 764776"/>
              <a:gd name="connsiteX4" fmla="*/ 0 w 811137"/>
              <a:gd name="connsiteY4" fmla="*/ 731902 h 764776"/>
              <a:gd name="connsiteX5" fmla="*/ 375521 w 811137"/>
              <a:gd name="connsiteY5" fmla="*/ 757630 h 764776"/>
              <a:gd name="connsiteX6" fmla="*/ 811137 w 811137"/>
              <a:gd name="connsiteY6" fmla="*/ 595001 h 764776"/>
              <a:gd name="connsiteX0" fmla="*/ 794101 w 811137"/>
              <a:gd name="connsiteY0" fmla="*/ 187195 h 764776"/>
              <a:gd name="connsiteX1" fmla="*/ 588282 w 811137"/>
              <a:gd name="connsiteY1" fmla="*/ 3537 h 764776"/>
              <a:gd name="connsiteX2" fmla="*/ 59263 w 811137"/>
              <a:gd name="connsiteY2" fmla="*/ 319863 h 764776"/>
              <a:gd name="connsiteX3" fmla="*/ 56596 w 811137"/>
              <a:gd name="connsiteY3" fmla="*/ 630854 h 764776"/>
              <a:gd name="connsiteX4" fmla="*/ 0 w 811137"/>
              <a:gd name="connsiteY4" fmla="*/ 731902 h 764776"/>
              <a:gd name="connsiteX5" fmla="*/ 375521 w 811137"/>
              <a:gd name="connsiteY5" fmla="*/ 757630 h 764776"/>
              <a:gd name="connsiteX6" fmla="*/ 811137 w 811137"/>
              <a:gd name="connsiteY6" fmla="*/ 595001 h 764776"/>
              <a:gd name="connsiteX0" fmla="*/ 794101 w 811137"/>
              <a:gd name="connsiteY0" fmla="*/ 187195 h 760393"/>
              <a:gd name="connsiteX1" fmla="*/ 588282 w 811137"/>
              <a:gd name="connsiteY1" fmla="*/ 3537 h 760393"/>
              <a:gd name="connsiteX2" fmla="*/ 59263 w 811137"/>
              <a:gd name="connsiteY2" fmla="*/ 319863 h 760393"/>
              <a:gd name="connsiteX3" fmla="*/ 56596 w 811137"/>
              <a:gd name="connsiteY3" fmla="*/ 630854 h 760393"/>
              <a:gd name="connsiteX4" fmla="*/ 0 w 811137"/>
              <a:gd name="connsiteY4" fmla="*/ 731902 h 760393"/>
              <a:gd name="connsiteX5" fmla="*/ 375521 w 811137"/>
              <a:gd name="connsiteY5" fmla="*/ 757630 h 760393"/>
              <a:gd name="connsiteX6" fmla="*/ 811137 w 811137"/>
              <a:gd name="connsiteY6" fmla="*/ 595001 h 760393"/>
              <a:gd name="connsiteX0" fmla="*/ 794101 w 811137"/>
              <a:gd name="connsiteY0" fmla="*/ 187195 h 759446"/>
              <a:gd name="connsiteX1" fmla="*/ 588282 w 811137"/>
              <a:gd name="connsiteY1" fmla="*/ 3537 h 759446"/>
              <a:gd name="connsiteX2" fmla="*/ 59263 w 811137"/>
              <a:gd name="connsiteY2" fmla="*/ 319863 h 759446"/>
              <a:gd name="connsiteX3" fmla="*/ 56596 w 811137"/>
              <a:gd name="connsiteY3" fmla="*/ 630854 h 759446"/>
              <a:gd name="connsiteX4" fmla="*/ 0 w 811137"/>
              <a:gd name="connsiteY4" fmla="*/ 731902 h 759446"/>
              <a:gd name="connsiteX5" fmla="*/ 375521 w 811137"/>
              <a:gd name="connsiteY5" fmla="*/ 757630 h 759446"/>
              <a:gd name="connsiteX6" fmla="*/ 811137 w 811137"/>
              <a:gd name="connsiteY6" fmla="*/ 595001 h 759446"/>
              <a:gd name="connsiteX0" fmla="*/ 794101 w 811137"/>
              <a:gd name="connsiteY0" fmla="*/ 187195 h 759446"/>
              <a:gd name="connsiteX1" fmla="*/ 588282 w 811137"/>
              <a:gd name="connsiteY1" fmla="*/ 3537 h 759446"/>
              <a:gd name="connsiteX2" fmla="*/ 59263 w 811137"/>
              <a:gd name="connsiteY2" fmla="*/ 319863 h 759446"/>
              <a:gd name="connsiteX3" fmla="*/ 56596 w 811137"/>
              <a:gd name="connsiteY3" fmla="*/ 630854 h 759446"/>
              <a:gd name="connsiteX4" fmla="*/ 0 w 811137"/>
              <a:gd name="connsiteY4" fmla="*/ 731902 h 759446"/>
              <a:gd name="connsiteX5" fmla="*/ 375521 w 811137"/>
              <a:gd name="connsiteY5" fmla="*/ 757630 h 759446"/>
              <a:gd name="connsiteX6" fmla="*/ 811137 w 811137"/>
              <a:gd name="connsiteY6" fmla="*/ 595001 h 759446"/>
              <a:gd name="connsiteX0" fmla="*/ 794101 w 811137"/>
              <a:gd name="connsiteY0" fmla="*/ 187195 h 759446"/>
              <a:gd name="connsiteX1" fmla="*/ 588282 w 811137"/>
              <a:gd name="connsiteY1" fmla="*/ 3537 h 759446"/>
              <a:gd name="connsiteX2" fmla="*/ 59263 w 811137"/>
              <a:gd name="connsiteY2" fmla="*/ 319863 h 759446"/>
              <a:gd name="connsiteX3" fmla="*/ 56596 w 811137"/>
              <a:gd name="connsiteY3" fmla="*/ 630854 h 759446"/>
              <a:gd name="connsiteX4" fmla="*/ 0 w 811137"/>
              <a:gd name="connsiteY4" fmla="*/ 731902 h 759446"/>
              <a:gd name="connsiteX5" fmla="*/ 375521 w 811137"/>
              <a:gd name="connsiteY5" fmla="*/ 757630 h 759446"/>
              <a:gd name="connsiteX6" fmla="*/ 811137 w 811137"/>
              <a:gd name="connsiteY6" fmla="*/ 595001 h 759446"/>
              <a:gd name="connsiteX0" fmla="*/ 775015 w 811137"/>
              <a:gd name="connsiteY0" fmla="*/ 150490 h 761199"/>
              <a:gd name="connsiteX1" fmla="*/ 588282 w 811137"/>
              <a:gd name="connsiteY1" fmla="*/ 5290 h 761199"/>
              <a:gd name="connsiteX2" fmla="*/ 59263 w 811137"/>
              <a:gd name="connsiteY2" fmla="*/ 321616 h 761199"/>
              <a:gd name="connsiteX3" fmla="*/ 56596 w 811137"/>
              <a:gd name="connsiteY3" fmla="*/ 632607 h 761199"/>
              <a:gd name="connsiteX4" fmla="*/ 0 w 811137"/>
              <a:gd name="connsiteY4" fmla="*/ 733655 h 761199"/>
              <a:gd name="connsiteX5" fmla="*/ 375521 w 811137"/>
              <a:gd name="connsiteY5" fmla="*/ 759383 h 761199"/>
              <a:gd name="connsiteX6" fmla="*/ 811137 w 811137"/>
              <a:gd name="connsiteY6" fmla="*/ 596754 h 761199"/>
              <a:gd name="connsiteX0" fmla="*/ 775015 w 811137"/>
              <a:gd name="connsiteY0" fmla="*/ 148838 h 759547"/>
              <a:gd name="connsiteX1" fmla="*/ 588282 w 811137"/>
              <a:gd name="connsiteY1" fmla="*/ 3638 h 759547"/>
              <a:gd name="connsiteX2" fmla="*/ 59263 w 811137"/>
              <a:gd name="connsiteY2" fmla="*/ 319964 h 759547"/>
              <a:gd name="connsiteX3" fmla="*/ 56596 w 811137"/>
              <a:gd name="connsiteY3" fmla="*/ 630955 h 759547"/>
              <a:gd name="connsiteX4" fmla="*/ 0 w 811137"/>
              <a:gd name="connsiteY4" fmla="*/ 732003 h 759547"/>
              <a:gd name="connsiteX5" fmla="*/ 375521 w 811137"/>
              <a:gd name="connsiteY5" fmla="*/ 757731 h 759547"/>
              <a:gd name="connsiteX6" fmla="*/ 811137 w 811137"/>
              <a:gd name="connsiteY6" fmla="*/ 595102 h 759547"/>
              <a:gd name="connsiteX0" fmla="*/ 775015 w 811137"/>
              <a:gd name="connsiteY0" fmla="*/ 149039 h 759748"/>
              <a:gd name="connsiteX1" fmla="*/ 588282 w 811137"/>
              <a:gd name="connsiteY1" fmla="*/ 3839 h 759748"/>
              <a:gd name="connsiteX2" fmla="*/ 59263 w 811137"/>
              <a:gd name="connsiteY2" fmla="*/ 320165 h 759748"/>
              <a:gd name="connsiteX3" fmla="*/ 56596 w 811137"/>
              <a:gd name="connsiteY3" fmla="*/ 631156 h 759748"/>
              <a:gd name="connsiteX4" fmla="*/ 0 w 811137"/>
              <a:gd name="connsiteY4" fmla="*/ 732204 h 759748"/>
              <a:gd name="connsiteX5" fmla="*/ 375521 w 811137"/>
              <a:gd name="connsiteY5" fmla="*/ 757932 h 759748"/>
              <a:gd name="connsiteX6" fmla="*/ 811137 w 811137"/>
              <a:gd name="connsiteY6" fmla="*/ 595303 h 759748"/>
              <a:gd name="connsiteX0" fmla="*/ 775015 w 811137"/>
              <a:gd name="connsiteY0" fmla="*/ 148071 h 758780"/>
              <a:gd name="connsiteX1" fmla="*/ 588282 w 811137"/>
              <a:gd name="connsiteY1" fmla="*/ 2871 h 758780"/>
              <a:gd name="connsiteX2" fmla="*/ 59263 w 811137"/>
              <a:gd name="connsiteY2" fmla="*/ 319197 h 758780"/>
              <a:gd name="connsiteX3" fmla="*/ 56596 w 811137"/>
              <a:gd name="connsiteY3" fmla="*/ 630188 h 758780"/>
              <a:gd name="connsiteX4" fmla="*/ 0 w 811137"/>
              <a:gd name="connsiteY4" fmla="*/ 731236 h 758780"/>
              <a:gd name="connsiteX5" fmla="*/ 375521 w 811137"/>
              <a:gd name="connsiteY5" fmla="*/ 756964 h 758780"/>
              <a:gd name="connsiteX6" fmla="*/ 811137 w 811137"/>
              <a:gd name="connsiteY6" fmla="*/ 594335 h 758780"/>
              <a:gd name="connsiteX0" fmla="*/ 775015 w 811137"/>
              <a:gd name="connsiteY0" fmla="*/ 148702 h 759411"/>
              <a:gd name="connsiteX1" fmla="*/ 588282 w 811137"/>
              <a:gd name="connsiteY1" fmla="*/ 3502 h 759411"/>
              <a:gd name="connsiteX2" fmla="*/ 59263 w 811137"/>
              <a:gd name="connsiteY2" fmla="*/ 319828 h 759411"/>
              <a:gd name="connsiteX3" fmla="*/ 56596 w 811137"/>
              <a:gd name="connsiteY3" fmla="*/ 630819 h 759411"/>
              <a:gd name="connsiteX4" fmla="*/ 0 w 811137"/>
              <a:gd name="connsiteY4" fmla="*/ 731867 h 759411"/>
              <a:gd name="connsiteX5" fmla="*/ 375521 w 811137"/>
              <a:gd name="connsiteY5" fmla="*/ 757595 h 759411"/>
              <a:gd name="connsiteX6" fmla="*/ 811137 w 811137"/>
              <a:gd name="connsiteY6" fmla="*/ 594966 h 759411"/>
              <a:gd name="connsiteX0" fmla="*/ 775683 w 811137"/>
              <a:gd name="connsiteY0" fmla="*/ 146832 h 759671"/>
              <a:gd name="connsiteX1" fmla="*/ 588282 w 811137"/>
              <a:gd name="connsiteY1" fmla="*/ 3762 h 759671"/>
              <a:gd name="connsiteX2" fmla="*/ 59263 w 811137"/>
              <a:gd name="connsiteY2" fmla="*/ 320088 h 759671"/>
              <a:gd name="connsiteX3" fmla="*/ 56596 w 811137"/>
              <a:gd name="connsiteY3" fmla="*/ 631079 h 759671"/>
              <a:gd name="connsiteX4" fmla="*/ 0 w 811137"/>
              <a:gd name="connsiteY4" fmla="*/ 732127 h 759671"/>
              <a:gd name="connsiteX5" fmla="*/ 375521 w 811137"/>
              <a:gd name="connsiteY5" fmla="*/ 757855 h 759671"/>
              <a:gd name="connsiteX6" fmla="*/ 811137 w 811137"/>
              <a:gd name="connsiteY6" fmla="*/ 595226 h 759671"/>
              <a:gd name="connsiteX0" fmla="*/ 775683 w 811137"/>
              <a:gd name="connsiteY0" fmla="*/ 143132 h 755971"/>
              <a:gd name="connsiteX1" fmla="*/ 588282 w 811137"/>
              <a:gd name="connsiteY1" fmla="*/ 62 h 755971"/>
              <a:gd name="connsiteX2" fmla="*/ 59263 w 811137"/>
              <a:gd name="connsiteY2" fmla="*/ 316388 h 755971"/>
              <a:gd name="connsiteX3" fmla="*/ 56596 w 811137"/>
              <a:gd name="connsiteY3" fmla="*/ 627379 h 755971"/>
              <a:gd name="connsiteX4" fmla="*/ 0 w 811137"/>
              <a:gd name="connsiteY4" fmla="*/ 728427 h 755971"/>
              <a:gd name="connsiteX5" fmla="*/ 375521 w 811137"/>
              <a:gd name="connsiteY5" fmla="*/ 754155 h 755971"/>
              <a:gd name="connsiteX6" fmla="*/ 811137 w 811137"/>
              <a:gd name="connsiteY6" fmla="*/ 591526 h 755971"/>
              <a:gd name="connsiteX0" fmla="*/ 775683 w 811137"/>
              <a:gd name="connsiteY0" fmla="*/ 143690 h 756529"/>
              <a:gd name="connsiteX1" fmla="*/ 588282 w 811137"/>
              <a:gd name="connsiteY1" fmla="*/ 620 h 756529"/>
              <a:gd name="connsiteX2" fmla="*/ 59263 w 811137"/>
              <a:gd name="connsiteY2" fmla="*/ 316946 h 756529"/>
              <a:gd name="connsiteX3" fmla="*/ 56596 w 811137"/>
              <a:gd name="connsiteY3" fmla="*/ 627937 h 756529"/>
              <a:gd name="connsiteX4" fmla="*/ 0 w 811137"/>
              <a:gd name="connsiteY4" fmla="*/ 728985 h 756529"/>
              <a:gd name="connsiteX5" fmla="*/ 375521 w 811137"/>
              <a:gd name="connsiteY5" fmla="*/ 754713 h 756529"/>
              <a:gd name="connsiteX6" fmla="*/ 811137 w 811137"/>
              <a:gd name="connsiteY6" fmla="*/ 592084 h 756529"/>
              <a:gd name="connsiteX0" fmla="*/ 775683 w 811137"/>
              <a:gd name="connsiteY0" fmla="*/ 144363 h 757202"/>
              <a:gd name="connsiteX1" fmla="*/ 588282 w 811137"/>
              <a:gd name="connsiteY1" fmla="*/ 1293 h 757202"/>
              <a:gd name="connsiteX2" fmla="*/ 59263 w 811137"/>
              <a:gd name="connsiteY2" fmla="*/ 317619 h 757202"/>
              <a:gd name="connsiteX3" fmla="*/ 56596 w 811137"/>
              <a:gd name="connsiteY3" fmla="*/ 628610 h 757202"/>
              <a:gd name="connsiteX4" fmla="*/ 0 w 811137"/>
              <a:gd name="connsiteY4" fmla="*/ 729658 h 757202"/>
              <a:gd name="connsiteX5" fmla="*/ 375521 w 811137"/>
              <a:gd name="connsiteY5" fmla="*/ 755386 h 757202"/>
              <a:gd name="connsiteX6" fmla="*/ 811137 w 811137"/>
              <a:gd name="connsiteY6" fmla="*/ 592757 h 757202"/>
              <a:gd name="connsiteX0" fmla="*/ 775683 w 811137"/>
              <a:gd name="connsiteY0" fmla="*/ 145620 h 758459"/>
              <a:gd name="connsiteX1" fmla="*/ 588282 w 811137"/>
              <a:gd name="connsiteY1" fmla="*/ 2550 h 758459"/>
              <a:gd name="connsiteX2" fmla="*/ 59263 w 811137"/>
              <a:gd name="connsiteY2" fmla="*/ 318876 h 758459"/>
              <a:gd name="connsiteX3" fmla="*/ 56596 w 811137"/>
              <a:gd name="connsiteY3" fmla="*/ 629867 h 758459"/>
              <a:gd name="connsiteX4" fmla="*/ 0 w 811137"/>
              <a:gd name="connsiteY4" fmla="*/ 730915 h 758459"/>
              <a:gd name="connsiteX5" fmla="*/ 375521 w 811137"/>
              <a:gd name="connsiteY5" fmla="*/ 756643 h 758459"/>
              <a:gd name="connsiteX6" fmla="*/ 811137 w 811137"/>
              <a:gd name="connsiteY6" fmla="*/ 594014 h 758459"/>
              <a:gd name="connsiteX0" fmla="*/ 775683 w 811137"/>
              <a:gd name="connsiteY0" fmla="*/ 147658 h 760497"/>
              <a:gd name="connsiteX1" fmla="*/ 588282 w 811137"/>
              <a:gd name="connsiteY1" fmla="*/ 4588 h 760497"/>
              <a:gd name="connsiteX2" fmla="*/ 59263 w 811137"/>
              <a:gd name="connsiteY2" fmla="*/ 320914 h 760497"/>
              <a:gd name="connsiteX3" fmla="*/ 56596 w 811137"/>
              <a:gd name="connsiteY3" fmla="*/ 631905 h 760497"/>
              <a:gd name="connsiteX4" fmla="*/ 0 w 811137"/>
              <a:gd name="connsiteY4" fmla="*/ 732953 h 760497"/>
              <a:gd name="connsiteX5" fmla="*/ 375521 w 811137"/>
              <a:gd name="connsiteY5" fmla="*/ 758681 h 760497"/>
              <a:gd name="connsiteX6" fmla="*/ 811137 w 811137"/>
              <a:gd name="connsiteY6" fmla="*/ 596052 h 760497"/>
              <a:gd name="connsiteX0" fmla="*/ 775683 w 811137"/>
              <a:gd name="connsiteY0" fmla="*/ 148140 h 760979"/>
              <a:gd name="connsiteX1" fmla="*/ 588282 w 811137"/>
              <a:gd name="connsiteY1" fmla="*/ 5070 h 760979"/>
              <a:gd name="connsiteX2" fmla="*/ 59263 w 811137"/>
              <a:gd name="connsiteY2" fmla="*/ 321396 h 760979"/>
              <a:gd name="connsiteX3" fmla="*/ 56596 w 811137"/>
              <a:gd name="connsiteY3" fmla="*/ 632387 h 760979"/>
              <a:gd name="connsiteX4" fmla="*/ 0 w 811137"/>
              <a:gd name="connsiteY4" fmla="*/ 733435 h 760979"/>
              <a:gd name="connsiteX5" fmla="*/ 375521 w 811137"/>
              <a:gd name="connsiteY5" fmla="*/ 759163 h 760979"/>
              <a:gd name="connsiteX6" fmla="*/ 811137 w 811137"/>
              <a:gd name="connsiteY6" fmla="*/ 596534 h 760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1137" h="760979">
                <a:moveTo>
                  <a:pt x="775683" y="148140"/>
                </a:moveTo>
                <a:cubicBezTo>
                  <a:pt x="762064" y="122193"/>
                  <a:pt x="722979" y="17335"/>
                  <a:pt x="588282" y="5070"/>
                </a:cubicBezTo>
                <a:cubicBezTo>
                  <a:pt x="465944" y="-6070"/>
                  <a:pt x="93839" y="-29505"/>
                  <a:pt x="59263" y="321396"/>
                </a:cubicBezTo>
                <a:cubicBezTo>
                  <a:pt x="43357" y="430362"/>
                  <a:pt x="56596" y="569046"/>
                  <a:pt x="56596" y="632387"/>
                </a:cubicBezTo>
                <a:cubicBezTo>
                  <a:pt x="57073" y="704110"/>
                  <a:pt x="0" y="733435"/>
                  <a:pt x="0" y="733435"/>
                </a:cubicBezTo>
                <a:cubicBezTo>
                  <a:pt x="133360" y="743770"/>
                  <a:pt x="261604" y="767731"/>
                  <a:pt x="375521" y="759163"/>
                </a:cubicBezTo>
                <a:cubicBezTo>
                  <a:pt x="474122" y="751747"/>
                  <a:pt x="716355" y="732274"/>
                  <a:pt x="811137" y="596534"/>
                </a:cubicBezTo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27">
            <a:extLst>
              <a:ext uri="{FF2B5EF4-FFF2-40B4-BE49-F238E27FC236}">
                <a16:creationId xmlns:a16="http://schemas.microsoft.com/office/drawing/2014/main" id="{06A9A420-EBC2-475A-B5F6-1915095B1E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81631" flipH="1">
            <a:off x="4128647" y="500208"/>
            <a:ext cx="5016912" cy="2271814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66451 w 1286279"/>
              <a:gd name="connsiteY0" fmla="*/ 861647 h 861647"/>
              <a:gd name="connsiteX1" fmla="*/ 858856 w 1286279"/>
              <a:gd name="connsiteY1" fmla="*/ 791733 h 861647"/>
              <a:gd name="connsiteX2" fmla="*/ 1217662 w 1286279"/>
              <a:gd name="connsiteY2" fmla="*/ 618950 h 861647"/>
              <a:gd name="connsiteX3" fmla="*/ 1216615 w 1286279"/>
              <a:gd name="connsiteY3" fmla="*/ 181371 h 861647"/>
              <a:gd name="connsiteX4" fmla="*/ 497287 w 1286279"/>
              <a:gd name="connsiteY4" fmla="*/ 21065 h 861647"/>
              <a:gd name="connsiteX5" fmla="*/ 1905 w 1286279"/>
              <a:gd name="connsiteY5" fmla="*/ 582684 h 861647"/>
              <a:gd name="connsiteX6" fmla="*/ 583488 w 1286279"/>
              <a:gd name="connsiteY6" fmla="*/ 725820 h 861647"/>
              <a:gd name="connsiteX7" fmla="*/ 666451 w 1286279"/>
              <a:gd name="connsiteY7" fmla="*/ 861647 h 861647"/>
              <a:gd name="connsiteX0" fmla="*/ 676619 w 1296447"/>
              <a:gd name="connsiteY0" fmla="*/ 861647 h 861647"/>
              <a:gd name="connsiteX1" fmla="*/ 869024 w 1296447"/>
              <a:gd name="connsiteY1" fmla="*/ 791733 h 861647"/>
              <a:gd name="connsiteX2" fmla="*/ 1227830 w 1296447"/>
              <a:gd name="connsiteY2" fmla="*/ 618950 h 861647"/>
              <a:gd name="connsiteX3" fmla="*/ 1226783 w 1296447"/>
              <a:gd name="connsiteY3" fmla="*/ 181371 h 861647"/>
              <a:gd name="connsiteX4" fmla="*/ 507455 w 1296447"/>
              <a:gd name="connsiteY4" fmla="*/ 21065 h 861647"/>
              <a:gd name="connsiteX5" fmla="*/ 12073 w 1296447"/>
              <a:gd name="connsiteY5" fmla="*/ 582684 h 861647"/>
              <a:gd name="connsiteX6" fmla="*/ 593656 w 1296447"/>
              <a:gd name="connsiteY6" fmla="*/ 725820 h 861647"/>
              <a:gd name="connsiteX7" fmla="*/ 676619 w 1296447"/>
              <a:gd name="connsiteY7" fmla="*/ 861647 h 861647"/>
              <a:gd name="connsiteX0" fmla="*/ 679058 w 1298886"/>
              <a:gd name="connsiteY0" fmla="*/ 861647 h 861647"/>
              <a:gd name="connsiteX1" fmla="*/ 871463 w 1298886"/>
              <a:gd name="connsiteY1" fmla="*/ 791733 h 861647"/>
              <a:gd name="connsiteX2" fmla="*/ 1230269 w 1298886"/>
              <a:gd name="connsiteY2" fmla="*/ 618950 h 861647"/>
              <a:gd name="connsiteX3" fmla="*/ 1229222 w 1298886"/>
              <a:gd name="connsiteY3" fmla="*/ 181371 h 861647"/>
              <a:gd name="connsiteX4" fmla="*/ 509894 w 1298886"/>
              <a:gd name="connsiteY4" fmla="*/ 21065 h 861647"/>
              <a:gd name="connsiteX5" fmla="*/ 14512 w 1298886"/>
              <a:gd name="connsiteY5" fmla="*/ 582684 h 861647"/>
              <a:gd name="connsiteX6" fmla="*/ 596095 w 1298886"/>
              <a:gd name="connsiteY6" fmla="*/ 725820 h 861647"/>
              <a:gd name="connsiteX7" fmla="*/ 679058 w 1298886"/>
              <a:gd name="connsiteY7" fmla="*/ 861647 h 861647"/>
              <a:gd name="connsiteX0" fmla="*/ 679145 w 1305009"/>
              <a:gd name="connsiteY0" fmla="*/ 863804 h 863804"/>
              <a:gd name="connsiteX1" fmla="*/ 871550 w 1305009"/>
              <a:gd name="connsiteY1" fmla="*/ 793890 h 863804"/>
              <a:gd name="connsiteX2" fmla="*/ 1230356 w 1305009"/>
              <a:gd name="connsiteY2" fmla="*/ 621107 h 863804"/>
              <a:gd name="connsiteX3" fmla="*/ 1246771 w 1305009"/>
              <a:gd name="connsiteY3" fmla="*/ 172583 h 863804"/>
              <a:gd name="connsiteX4" fmla="*/ 509981 w 1305009"/>
              <a:gd name="connsiteY4" fmla="*/ 23222 h 863804"/>
              <a:gd name="connsiteX5" fmla="*/ 14599 w 1305009"/>
              <a:gd name="connsiteY5" fmla="*/ 584841 h 863804"/>
              <a:gd name="connsiteX6" fmla="*/ 596182 w 1305009"/>
              <a:gd name="connsiteY6" fmla="*/ 727977 h 863804"/>
              <a:gd name="connsiteX7" fmla="*/ 679145 w 1305009"/>
              <a:gd name="connsiteY7" fmla="*/ 863804 h 863804"/>
              <a:gd name="connsiteX0" fmla="*/ 679230 w 1311184"/>
              <a:gd name="connsiteY0" fmla="*/ 843802 h 843802"/>
              <a:gd name="connsiteX1" fmla="*/ 871635 w 1311184"/>
              <a:gd name="connsiteY1" fmla="*/ 773888 h 843802"/>
              <a:gd name="connsiteX2" fmla="*/ 1230441 w 1311184"/>
              <a:gd name="connsiteY2" fmla="*/ 601105 h 843802"/>
              <a:gd name="connsiteX3" fmla="*/ 1246856 w 1311184"/>
              <a:gd name="connsiteY3" fmla="*/ 152581 h 843802"/>
              <a:gd name="connsiteX4" fmla="*/ 507394 w 1311184"/>
              <a:gd name="connsiteY4" fmla="*/ 22407 h 843802"/>
              <a:gd name="connsiteX5" fmla="*/ 14684 w 1311184"/>
              <a:gd name="connsiteY5" fmla="*/ 564839 h 843802"/>
              <a:gd name="connsiteX6" fmla="*/ 596267 w 1311184"/>
              <a:gd name="connsiteY6" fmla="*/ 707975 h 843802"/>
              <a:gd name="connsiteX7" fmla="*/ 679230 w 1311184"/>
              <a:gd name="connsiteY7" fmla="*/ 843802 h 843802"/>
              <a:gd name="connsiteX0" fmla="*/ 680987 w 1312941"/>
              <a:gd name="connsiteY0" fmla="*/ 832452 h 832452"/>
              <a:gd name="connsiteX1" fmla="*/ 873392 w 1312941"/>
              <a:gd name="connsiteY1" fmla="*/ 762538 h 832452"/>
              <a:gd name="connsiteX2" fmla="*/ 1232198 w 1312941"/>
              <a:gd name="connsiteY2" fmla="*/ 589755 h 832452"/>
              <a:gd name="connsiteX3" fmla="*/ 1248613 w 1312941"/>
              <a:gd name="connsiteY3" fmla="*/ 141231 h 832452"/>
              <a:gd name="connsiteX4" fmla="*/ 509151 w 1312941"/>
              <a:gd name="connsiteY4" fmla="*/ 11057 h 832452"/>
              <a:gd name="connsiteX5" fmla="*/ 16441 w 1312941"/>
              <a:gd name="connsiteY5" fmla="*/ 553489 h 832452"/>
              <a:gd name="connsiteX6" fmla="*/ 598024 w 1312941"/>
              <a:gd name="connsiteY6" fmla="*/ 696625 h 832452"/>
              <a:gd name="connsiteX7" fmla="*/ 680987 w 1312941"/>
              <a:gd name="connsiteY7" fmla="*/ 832452 h 832452"/>
              <a:gd name="connsiteX0" fmla="*/ 682950 w 1314904"/>
              <a:gd name="connsiteY0" fmla="*/ 830411 h 830411"/>
              <a:gd name="connsiteX1" fmla="*/ 875355 w 1314904"/>
              <a:gd name="connsiteY1" fmla="*/ 760497 h 830411"/>
              <a:gd name="connsiteX2" fmla="*/ 1234161 w 1314904"/>
              <a:gd name="connsiteY2" fmla="*/ 587714 h 830411"/>
              <a:gd name="connsiteX3" fmla="*/ 1250576 w 1314904"/>
              <a:gd name="connsiteY3" fmla="*/ 139190 h 830411"/>
              <a:gd name="connsiteX4" fmla="*/ 511114 w 1314904"/>
              <a:gd name="connsiteY4" fmla="*/ 9016 h 830411"/>
              <a:gd name="connsiteX5" fmla="*/ 18404 w 1314904"/>
              <a:gd name="connsiteY5" fmla="*/ 551448 h 830411"/>
              <a:gd name="connsiteX6" fmla="*/ 599987 w 1314904"/>
              <a:gd name="connsiteY6" fmla="*/ 694584 h 830411"/>
              <a:gd name="connsiteX7" fmla="*/ 682950 w 1314904"/>
              <a:gd name="connsiteY7" fmla="*/ 830411 h 830411"/>
              <a:gd name="connsiteX0" fmla="*/ 683968 w 1317367"/>
              <a:gd name="connsiteY0" fmla="*/ 798885 h 798885"/>
              <a:gd name="connsiteX1" fmla="*/ 876373 w 1317367"/>
              <a:gd name="connsiteY1" fmla="*/ 728971 h 798885"/>
              <a:gd name="connsiteX2" fmla="*/ 1235179 w 1317367"/>
              <a:gd name="connsiteY2" fmla="*/ 556188 h 798885"/>
              <a:gd name="connsiteX3" fmla="*/ 1251594 w 1317367"/>
              <a:gd name="connsiteY3" fmla="*/ 107664 h 798885"/>
              <a:gd name="connsiteX4" fmla="*/ 492226 w 1317367"/>
              <a:gd name="connsiteY4" fmla="*/ 12344 h 798885"/>
              <a:gd name="connsiteX5" fmla="*/ 19422 w 1317367"/>
              <a:gd name="connsiteY5" fmla="*/ 519922 h 798885"/>
              <a:gd name="connsiteX6" fmla="*/ 601005 w 1317367"/>
              <a:gd name="connsiteY6" fmla="*/ 663058 h 798885"/>
              <a:gd name="connsiteX7" fmla="*/ 683968 w 1317367"/>
              <a:gd name="connsiteY7" fmla="*/ 798885 h 798885"/>
              <a:gd name="connsiteX0" fmla="*/ 686384 w 1319783"/>
              <a:gd name="connsiteY0" fmla="*/ 802389 h 802389"/>
              <a:gd name="connsiteX1" fmla="*/ 878789 w 1319783"/>
              <a:gd name="connsiteY1" fmla="*/ 732475 h 802389"/>
              <a:gd name="connsiteX2" fmla="*/ 1237595 w 1319783"/>
              <a:gd name="connsiteY2" fmla="*/ 559692 h 802389"/>
              <a:gd name="connsiteX3" fmla="*/ 1254010 w 1319783"/>
              <a:gd name="connsiteY3" fmla="*/ 111168 h 802389"/>
              <a:gd name="connsiteX4" fmla="*/ 494642 w 1319783"/>
              <a:gd name="connsiteY4" fmla="*/ 15848 h 802389"/>
              <a:gd name="connsiteX5" fmla="*/ 21838 w 1319783"/>
              <a:gd name="connsiteY5" fmla="*/ 523426 h 802389"/>
              <a:gd name="connsiteX6" fmla="*/ 603421 w 1319783"/>
              <a:gd name="connsiteY6" fmla="*/ 666562 h 802389"/>
              <a:gd name="connsiteX7" fmla="*/ 686384 w 1319783"/>
              <a:gd name="connsiteY7" fmla="*/ 802389 h 802389"/>
              <a:gd name="connsiteX0" fmla="*/ 702121 w 1335520"/>
              <a:gd name="connsiteY0" fmla="*/ 811669 h 811669"/>
              <a:gd name="connsiteX1" fmla="*/ 894526 w 1335520"/>
              <a:gd name="connsiteY1" fmla="*/ 741755 h 811669"/>
              <a:gd name="connsiteX2" fmla="*/ 1253332 w 1335520"/>
              <a:gd name="connsiteY2" fmla="*/ 568972 h 811669"/>
              <a:gd name="connsiteX3" fmla="*/ 1269747 w 1335520"/>
              <a:gd name="connsiteY3" fmla="*/ 120448 h 811669"/>
              <a:gd name="connsiteX4" fmla="*/ 510379 w 1335520"/>
              <a:gd name="connsiteY4" fmla="*/ 25128 h 811669"/>
              <a:gd name="connsiteX5" fmla="*/ 14706 w 1335520"/>
              <a:gd name="connsiteY5" fmla="*/ 506178 h 811669"/>
              <a:gd name="connsiteX6" fmla="*/ 619158 w 1335520"/>
              <a:gd name="connsiteY6" fmla="*/ 675842 h 811669"/>
              <a:gd name="connsiteX7" fmla="*/ 702121 w 1335520"/>
              <a:gd name="connsiteY7" fmla="*/ 811669 h 811669"/>
              <a:gd name="connsiteX0" fmla="*/ 706485 w 1339884"/>
              <a:gd name="connsiteY0" fmla="*/ 811669 h 811669"/>
              <a:gd name="connsiteX1" fmla="*/ 898890 w 1339884"/>
              <a:gd name="connsiteY1" fmla="*/ 741755 h 811669"/>
              <a:gd name="connsiteX2" fmla="*/ 1257696 w 1339884"/>
              <a:gd name="connsiteY2" fmla="*/ 568972 h 811669"/>
              <a:gd name="connsiteX3" fmla="*/ 1274111 w 1339884"/>
              <a:gd name="connsiteY3" fmla="*/ 120448 h 811669"/>
              <a:gd name="connsiteX4" fmla="*/ 514743 w 1339884"/>
              <a:gd name="connsiteY4" fmla="*/ 25128 h 811669"/>
              <a:gd name="connsiteX5" fmla="*/ 19070 w 1339884"/>
              <a:gd name="connsiteY5" fmla="*/ 506178 h 811669"/>
              <a:gd name="connsiteX6" fmla="*/ 623522 w 1339884"/>
              <a:gd name="connsiteY6" fmla="*/ 675842 h 811669"/>
              <a:gd name="connsiteX7" fmla="*/ 706485 w 1339884"/>
              <a:gd name="connsiteY7" fmla="*/ 811669 h 811669"/>
              <a:gd name="connsiteX0" fmla="*/ 706273 w 1339672"/>
              <a:gd name="connsiteY0" fmla="*/ 799317 h 799317"/>
              <a:gd name="connsiteX1" fmla="*/ 898678 w 1339672"/>
              <a:gd name="connsiteY1" fmla="*/ 729403 h 799317"/>
              <a:gd name="connsiteX2" fmla="*/ 1257484 w 1339672"/>
              <a:gd name="connsiteY2" fmla="*/ 556620 h 799317"/>
              <a:gd name="connsiteX3" fmla="*/ 1273899 w 1339672"/>
              <a:gd name="connsiteY3" fmla="*/ 108096 h 799317"/>
              <a:gd name="connsiteX4" fmla="*/ 514531 w 1339672"/>
              <a:gd name="connsiteY4" fmla="*/ 12776 h 799317"/>
              <a:gd name="connsiteX5" fmla="*/ 18858 w 1339672"/>
              <a:gd name="connsiteY5" fmla="*/ 493826 h 799317"/>
              <a:gd name="connsiteX6" fmla="*/ 623310 w 1339672"/>
              <a:gd name="connsiteY6" fmla="*/ 663490 h 799317"/>
              <a:gd name="connsiteX7" fmla="*/ 706273 w 1339672"/>
              <a:gd name="connsiteY7" fmla="*/ 799317 h 79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9672" h="799317">
                <a:moveTo>
                  <a:pt x="706273" y="799317"/>
                </a:moveTo>
                <a:cubicBezTo>
                  <a:pt x="789712" y="787887"/>
                  <a:pt x="857339" y="727879"/>
                  <a:pt x="898678" y="729403"/>
                </a:cubicBezTo>
                <a:cubicBezTo>
                  <a:pt x="967829" y="732070"/>
                  <a:pt x="1194947" y="660171"/>
                  <a:pt x="1257484" y="556620"/>
                </a:cubicBezTo>
                <a:cubicBezTo>
                  <a:pt x="1320021" y="453069"/>
                  <a:pt x="1397724" y="198737"/>
                  <a:pt x="1273899" y="108096"/>
                </a:cubicBezTo>
                <a:cubicBezTo>
                  <a:pt x="1150074" y="17455"/>
                  <a:pt x="717904" y="-22581"/>
                  <a:pt x="514531" y="12776"/>
                </a:cubicBezTo>
                <a:cubicBezTo>
                  <a:pt x="311158" y="48133"/>
                  <a:pt x="-91680" y="17349"/>
                  <a:pt x="18858" y="493826"/>
                </a:cubicBezTo>
                <a:cubicBezTo>
                  <a:pt x="48481" y="635749"/>
                  <a:pt x="581495" y="654822"/>
                  <a:pt x="623310" y="663490"/>
                </a:cubicBezTo>
                <a:cubicBezTo>
                  <a:pt x="804761" y="700161"/>
                  <a:pt x="706273" y="799317"/>
                  <a:pt x="706273" y="79931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3E32A87-27EB-4E8C-A286-AC27F2A14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81631" flipH="1">
            <a:off x="4086067" y="493484"/>
            <a:ext cx="5016912" cy="2271814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66451 w 1286279"/>
              <a:gd name="connsiteY0" fmla="*/ 861647 h 861647"/>
              <a:gd name="connsiteX1" fmla="*/ 858856 w 1286279"/>
              <a:gd name="connsiteY1" fmla="*/ 791733 h 861647"/>
              <a:gd name="connsiteX2" fmla="*/ 1217662 w 1286279"/>
              <a:gd name="connsiteY2" fmla="*/ 618950 h 861647"/>
              <a:gd name="connsiteX3" fmla="*/ 1216615 w 1286279"/>
              <a:gd name="connsiteY3" fmla="*/ 181371 h 861647"/>
              <a:gd name="connsiteX4" fmla="*/ 497287 w 1286279"/>
              <a:gd name="connsiteY4" fmla="*/ 21065 h 861647"/>
              <a:gd name="connsiteX5" fmla="*/ 1905 w 1286279"/>
              <a:gd name="connsiteY5" fmla="*/ 582684 h 861647"/>
              <a:gd name="connsiteX6" fmla="*/ 583488 w 1286279"/>
              <a:gd name="connsiteY6" fmla="*/ 725820 h 861647"/>
              <a:gd name="connsiteX7" fmla="*/ 666451 w 1286279"/>
              <a:gd name="connsiteY7" fmla="*/ 861647 h 861647"/>
              <a:gd name="connsiteX0" fmla="*/ 676619 w 1296447"/>
              <a:gd name="connsiteY0" fmla="*/ 861647 h 861647"/>
              <a:gd name="connsiteX1" fmla="*/ 869024 w 1296447"/>
              <a:gd name="connsiteY1" fmla="*/ 791733 h 861647"/>
              <a:gd name="connsiteX2" fmla="*/ 1227830 w 1296447"/>
              <a:gd name="connsiteY2" fmla="*/ 618950 h 861647"/>
              <a:gd name="connsiteX3" fmla="*/ 1226783 w 1296447"/>
              <a:gd name="connsiteY3" fmla="*/ 181371 h 861647"/>
              <a:gd name="connsiteX4" fmla="*/ 507455 w 1296447"/>
              <a:gd name="connsiteY4" fmla="*/ 21065 h 861647"/>
              <a:gd name="connsiteX5" fmla="*/ 12073 w 1296447"/>
              <a:gd name="connsiteY5" fmla="*/ 582684 h 861647"/>
              <a:gd name="connsiteX6" fmla="*/ 593656 w 1296447"/>
              <a:gd name="connsiteY6" fmla="*/ 725820 h 861647"/>
              <a:gd name="connsiteX7" fmla="*/ 676619 w 1296447"/>
              <a:gd name="connsiteY7" fmla="*/ 861647 h 861647"/>
              <a:gd name="connsiteX0" fmla="*/ 679058 w 1298886"/>
              <a:gd name="connsiteY0" fmla="*/ 861647 h 861647"/>
              <a:gd name="connsiteX1" fmla="*/ 871463 w 1298886"/>
              <a:gd name="connsiteY1" fmla="*/ 791733 h 861647"/>
              <a:gd name="connsiteX2" fmla="*/ 1230269 w 1298886"/>
              <a:gd name="connsiteY2" fmla="*/ 618950 h 861647"/>
              <a:gd name="connsiteX3" fmla="*/ 1229222 w 1298886"/>
              <a:gd name="connsiteY3" fmla="*/ 181371 h 861647"/>
              <a:gd name="connsiteX4" fmla="*/ 509894 w 1298886"/>
              <a:gd name="connsiteY4" fmla="*/ 21065 h 861647"/>
              <a:gd name="connsiteX5" fmla="*/ 14512 w 1298886"/>
              <a:gd name="connsiteY5" fmla="*/ 582684 h 861647"/>
              <a:gd name="connsiteX6" fmla="*/ 596095 w 1298886"/>
              <a:gd name="connsiteY6" fmla="*/ 725820 h 861647"/>
              <a:gd name="connsiteX7" fmla="*/ 679058 w 1298886"/>
              <a:gd name="connsiteY7" fmla="*/ 861647 h 861647"/>
              <a:gd name="connsiteX0" fmla="*/ 679145 w 1305009"/>
              <a:gd name="connsiteY0" fmla="*/ 863804 h 863804"/>
              <a:gd name="connsiteX1" fmla="*/ 871550 w 1305009"/>
              <a:gd name="connsiteY1" fmla="*/ 793890 h 863804"/>
              <a:gd name="connsiteX2" fmla="*/ 1230356 w 1305009"/>
              <a:gd name="connsiteY2" fmla="*/ 621107 h 863804"/>
              <a:gd name="connsiteX3" fmla="*/ 1246771 w 1305009"/>
              <a:gd name="connsiteY3" fmla="*/ 172583 h 863804"/>
              <a:gd name="connsiteX4" fmla="*/ 509981 w 1305009"/>
              <a:gd name="connsiteY4" fmla="*/ 23222 h 863804"/>
              <a:gd name="connsiteX5" fmla="*/ 14599 w 1305009"/>
              <a:gd name="connsiteY5" fmla="*/ 584841 h 863804"/>
              <a:gd name="connsiteX6" fmla="*/ 596182 w 1305009"/>
              <a:gd name="connsiteY6" fmla="*/ 727977 h 863804"/>
              <a:gd name="connsiteX7" fmla="*/ 679145 w 1305009"/>
              <a:gd name="connsiteY7" fmla="*/ 863804 h 863804"/>
              <a:gd name="connsiteX0" fmla="*/ 679230 w 1311184"/>
              <a:gd name="connsiteY0" fmla="*/ 843802 h 843802"/>
              <a:gd name="connsiteX1" fmla="*/ 871635 w 1311184"/>
              <a:gd name="connsiteY1" fmla="*/ 773888 h 843802"/>
              <a:gd name="connsiteX2" fmla="*/ 1230441 w 1311184"/>
              <a:gd name="connsiteY2" fmla="*/ 601105 h 843802"/>
              <a:gd name="connsiteX3" fmla="*/ 1246856 w 1311184"/>
              <a:gd name="connsiteY3" fmla="*/ 152581 h 843802"/>
              <a:gd name="connsiteX4" fmla="*/ 507394 w 1311184"/>
              <a:gd name="connsiteY4" fmla="*/ 22407 h 843802"/>
              <a:gd name="connsiteX5" fmla="*/ 14684 w 1311184"/>
              <a:gd name="connsiteY5" fmla="*/ 564839 h 843802"/>
              <a:gd name="connsiteX6" fmla="*/ 596267 w 1311184"/>
              <a:gd name="connsiteY6" fmla="*/ 707975 h 843802"/>
              <a:gd name="connsiteX7" fmla="*/ 679230 w 1311184"/>
              <a:gd name="connsiteY7" fmla="*/ 843802 h 843802"/>
              <a:gd name="connsiteX0" fmla="*/ 680987 w 1312941"/>
              <a:gd name="connsiteY0" fmla="*/ 832452 h 832452"/>
              <a:gd name="connsiteX1" fmla="*/ 873392 w 1312941"/>
              <a:gd name="connsiteY1" fmla="*/ 762538 h 832452"/>
              <a:gd name="connsiteX2" fmla="*/ 1232198 w 1312941"/>
              <a:gd name="connsiteY2" fmla="*/ 589755 h 832452"/>
              <a:gd name="connsiteX3" fmla="*/ 1248613 w 1312941"/>
              <a:gd name="connsiteY3" fmla="*/ 141231 h 832452"/>
              <a:gd name="connsiteX4" fmla="*/ 509151 w 1312941"/>
              <a:gd name="connsiteY4" fmla="*/ 11057 h 832452"/>
              <a:gd name="connsiteX5" fmla="*/ 16441 w 1312941"/>
              <a:gd name="connsiteY5" fmla="*/ 553489 h 832452"/>
              <a:gd name="connsiteX6" fmla="*/ 598024 w 1312941"/>
              <a:gd name="connsiteY6" fmla="*/ 696625 h 832452"/>
              <a:gd name="connsiteX7" fmla="*/ 680987 w 1312941"/>
              <a:gd name="connsiteY7" fmla="*/ 832452 h 832452"/>
              <a:gd name="connsiteX0" fmla="*/ 682950 w 1314904"/>
              <a:gd name="connsiteY0" fmla="*/ 830411 h 830411"/>
              <a:gd name="connsiteX1" fmla="*/ 875355 w 1314904"/>
              <a:gd name="connsiteY1" fmla="*/ 760497 h 830411"/>
              <a:gd name="connsiteX2" fmla="*/ 1234161 w 1314904"/>
              <a:gd name="connsiteY2" fmla="*/ 587714 h 830411"/>
              <a:gd name="connsiteX3" fmla="*/ 1250576 w 1314904"/>
              <a:gd name="connsiteY3" fmla="*/ 139190 h 830411"/>
              <a:gd name="connsiteX4" fmla="*/ 511114 w 1314904"/>
              <a:gd name="connsiteY4" fmla="*/ 9016 h 830411"/>
              <a:gd name="connsiteX5" fmla="*/ 18404 w 1314904"/>
              <a:gd name="connsiteY5" fmla="*/ 551448 h 830411"/>
              <a:gd name="connsiteX6" fmla="*/ 599987 w 1314904"/>
              <a:gd name="connsiteY6" fmla="*/ 694584 h 830411"/>
              <a:gd name="connsiteX7" fmla="*/ 682950 w 1314904"/>
              <a:gd name="connsiteY7" fmla="*/ 830411 h 830411"/>
              <a:gd name="connsiteX0" fmla="*/ 683968 w 1317367"/>
              <a:gd name="connsiteY0" fmla="*/ 798885 h 798885"/>
              <a:gd name="connsiteX1" fmla="*/ 876373 w 1317367"/>
              <a:gd name="connsiteY1" fmla="*/ 728971 h 798885"/>
              <a:gd name="connsiteX2" fmla="*/ 1235179 w 1317367"/>
              <a:gd name="connsiteY2" fmla="*/ 556188 h 798885"/>
              <a:gd name="connsiteX3" fmla="*/ 1251594 w 1317367"/>
              <a:gd name="connsiteY3" fmla="*/ 107664 h 798885"/>
              <a:gd name="connsiteX4" fmla="*/ 492226 w 1317367"/>
              <a:gd name="connsiteY4" fmla="*/ 12344 h 798885"/>
              <a:gd name="connsiteX5" fmla="*/ 19422 w 1317367"/>
              <a:gd name="connsiteY5" fmla="*/ 519922 h 798885"/>
              <a:gd name="connsiteX6" fmla="*/ 601005 w 1317367"/>
              <a:gd name="connsiteY6" fmla="*/ 663058 h 798885"/>
              <a:gd name="connsiteX7" fmla="*/ 683968 w 1317367"/>
              <a:gd name="connsiteY7" fmla="*/ 798885 h 798885"/>
              <a:gd name="connsiteX0" fmla="*/ 686384 w 1319783"/>
              <a:gd name="connsiteY0" fmla="*/ 802389 h 802389"/>
              <a:gd name="connsiteX1" fmla="*/ 878789 w 1319783"/>
              <a:gd name="connsiteY1" fmla="*/ 732475 h 802389"/>
              <a:gd name="connsiteX2" fmla="*/ 1237595 w 1319783"/>
              <a:gd name="connsiteY2" fmla="*/ 559692 h 802389"/>
              <a:gd name="connsiteX3" fmla="*/ 1254010 w 1319783"/>
              <a:gd name="connsiteY3" fmla="*/ 111168 h 802389"/>
              <a:gd name="connsiteX4" fmla="*/ 494642 w 1319783"/>
              <a:gd name="connsiteY4" fmla="*/ 15848 h 802389"/>
              <a:gd name="connsiteX5" fmla="*/ 21838 w 1319783"/>
              <a:gd name="connsiteY5" fmla="*/ 523426 h 802389"/>
              <a:gd name="connsiteX6" fmla="*/ 603421 w 1319783"/>
              <a:gd name="connsiteY6" fmla="*/ 666562 h 802389"/>
              <a:gd name="connsiteX7" fmla="*/ 686384 w 1319783"/>
              <a:gd name="connsiteY7" fmla="*/ 802389 h 802389"/>
              <a:gd name="connsiteX0" fmla="*/ 702121 w 1335520"/>
              <a:gd name="connsiteY0" fmla="*/ 811669 h 811669"/>
              <a:gd name="connsiteX1" fmla="*/ 894526 w 1335520"/>
              <a:gd name="connsiteY1" fmla="*/ 741755 h 811669"/>
              <a:gd name="connsiteX2" fmla="*/ 1253332 w 1335520"/>
              <a:gd name="connsiteY2" fmla="*/ 568972 h 811669"/>
              <a:gd name="connsiteX3" fmla="*/ 1269747 w 1335520"/>
              <a:gd name="connsiteY3" fmla="*/ 120448 h 811669"/>
              <a:gd name="connsiteX4" fmla="*/ 510379 w 1335520"/>
              <a:gd name="connsiteY4" fmla="*/ 25128 h 811669"/>
              <a:gd name="connsiteX5" fmla="*/ 14706 w 1335520"/>
              <a:gd name="connsiteY5" fmla="*/ 506178 h 811669"/>
              <a:gd name="connsiteX6" fmla="*/ 619158 w 1335520"/>
              <a:gd name="connsiteY6" fmla="*/ 675842 h 811669"/>
              <a:gd name="connsiteX7" fmla="*/ 702121 w 1335520"/>
              <a:gd name="connsiteY7" fmla="*/ 811669 h 811669"/>
              <a:gd name="connsiteX0" fmla="*/ 706485 w 1339884"/>
              <a:gd name="connsiteY0" fmla="*/ 811669 h 811669"/>
              <a:gd name="connsiteX1" fmla="*/ 898890 w 1339884"/>
              <a:gd name="connsiteY1" fmla="*/ 741755 h 811669"/>
              <a:gd name="connsiteX2" fmla="*/ 1257696 w 1339884"/>
              <a:gd name="connsiteY2" fmla="*/ 568972 h 811669"/>
              <a:gd name="connsiteX3" fmla="*/ 1274111 w 1339884"/>
              <a:gd name="connsiteY3" fmla="*/ 120448 h 811669"/>
              <a:gd name="connsiteX4" fmla="*/ 514743 w 1339884"/>
              <a:gd name="connsiteY4" fmla="*/ 25128 h 811669"/>
              <a:gd name="connsiteX5" fmla="*/ 19070 w 1339884"/>
              <a:gd name="connsiteY5" fmla="*/ 506178 h 811669"/>
              <a:gd name="connsiteX6" fmla="*/ 623522 w 1339884"/>
              <a:gd name="connsiteY6" fmla="*/ 675842 h 811669"/>
              <a:gd name="connsiteX7" fmla="*/ 706485 w 1339884"/>
              <a:gd name="connsiteY7" fmla="*/ 811669 h 811669"/>
              <a:gd name="connsiteX0" fmla="*/ 706273 w 1339672"/>
              <a:gd name="connsiteY0" fmla="*/ 799317 h 799317"/>
              <a:gd name="connsiteX1" fmla="*/ 898678 w 1339672"/>
              <a:gd name="connsiteY1" fmla="*/ 729403 h 799317"/>
              <a:gd name="connsiteX2" fmla="*/ 1257484 w 1339672"/>
              <a:gd name="connsiteY2" fmla="*/ 556620 h 799317"/>
              <a:gd name="connsiteX3" fmla="*/ 1273899 w 1339672"/>
              <a:gd name="connsiteY3" fmla="*/ 108096 h 799317"/>
              <a:gd name="connsiteX4" fmla="*/ 514531 w 1339672"/>
              <a:gd name="connsiteY4" fmla="*/ 12776 h 799317"/>
              <a:gd name="connsiteX5" fmla="*/ 18858 w 1339672"/>
              <a:gd name="connsiteY5" fmla="*/ 493826 h 799317"/>
              <a:gd name="connsiteX6" fmla="*/ 623310 w 1339672"/>
              <a:gd name="connsiteY6" fmla="*/ 663490 h 799317"/>
              <a:gd name="connsiteX7" fmla="*/ 706273 w 1339672"/>
              <a:gd name="connsiteY7" fmla="*/ 799317 h 79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9672" h="799317">
                <a:moveTo>
                  <a:pt x="706273" y="799317"/>
                </a:moveTo>
                <a:cubicBezTo>
                  <a:pt x="789712" y="787887"/>
                  <a:pt x="857339" y="727879"/>
                  <a:pt x="898678" y="729403"/>
                </a:cubicBezTo>
                <a:cubicBezTo>
                  <a:pt x="967829" y="732070"/>
                  <a:pt x="1194947" y="660171"/>
                  <a:pt x="1257484" y="556620"/>
                </a:cubicBezTo>
                <a:cubicBezTo>
                  <a:pt x="1320021" y="453069"/>
                  <a:pt x="1397724" y="198737"/>
                  <a:pt x="1273899" y="108096"/>
                </a:cubicBezTo>
                <a:cubicBezTo>
                  <a:pt x="1150074" y="17455"/>
                  <a:pt x="717904" y="-22581"/>
                  <a:pt x="514531" y="12776"/>
                </a:cubicBezTo>
                <a:cubicBezTo>
                  <a:pt x="311158" y="48133"/>
                  <a:pt x="-91680" y="17349"/>
                  <a:pt x="18858" y="493826"/>
                </a:cubicBezTo>
                <a:cubicBezTo>
                  <a:pt x="48481" y="635749"/>
                  <a:pt x="581495" y="654822"/>
                  <a:pt x="623310" y="663490"/>
                </a:cubicBezTo>
                <a:cubicBezTo>
                  <a:pt x="804761" y="700161"/>
                  <a:pt x="706273" y="799317"/>
                  <a:pt x="706273" y="799317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C1FF50-4C5E-2396-FE5F-F3387C4A2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6440" y="389461"/>
            <a:ext cx="5151006" cy="20864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1" kern="1200" spc="100" baseline="0">
                <a:solidFill>
                  <a:schemeClr val="tx1"/>
                </a:solidFill>
                <a:latin typeface="Algerian" panose="04020705040A02060702" pitchFamily="82" charset="0"/>
              </a:rPr>
              <a:t>Summary nham 2022</a:t>
            </a:r>
            <a:br>
              <a:rPr lang="en-US" sz="2400" b="1" kern="1200" spc="100" baseline="0">
                <a:solidFill>
                  <a:schemeClr val="tx1"/>
                </a:solidFill>
                <a:latin typeface="Algerian" panose="04020705040A02060702" pitchFamily="82" charset="0"/>
              </a:rPr>
            </a:br>
            <a:r>
              <a:rPr lang="en-US" sz="2400" b="1" kern="1200" spc="100" baseline="0">
                <a:solidFill>
                  <a:schemeClr val="tx1"/>
                </a:solidFill>
                <a:latin typeface="Algerian" panose="04020705040A02060702" pitchFamily="82" charset="0"/>
              </a:rPr>
              <a:t>title: </a:t>
            </a:r>
            <a:br>
              <a:rPr lang="en-US" sz="2400" b="1" kern="1200" spc="100" baseline="0">
                <a:solidFill>
                  <a:schemeClr val="tx1"/>
                </a:solidFill>
                <a:latin typeface="Algerian" panose="04020705040A02060702" pitchFamily="82" charset="0"/>
              </a:rPr>
            </a:br>
            <a:r>
              <a:rPr lang="en-US" sz="2400" b="1" kern="1200" spc="100" baseline="0">
                <a:solidFill>
                  <a:schemeClr val="tx1"/>
                </a:solidFill>
                <a:latin typeface="Algerian" panose="04020705040A02060702" pitchFamily="82" charset="0"/>
              </a:rPr>
              <a:t>syncope: what can I do in primary care </a:t>
            </a:r>
            <a:endParaRPr lang="en-US" sz="2400" b="1" kern="1200" spc="100" baseline="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69E7A-3982-BE9B-6E95-E5709022E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27273" y="2508354"/>
            <a:ext cx="5151005" cy="32584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/>
              <a:t>PRESENTATION BY: DR HARTINI MOHD YUSOF</a:t>
            </a:r>
          </a:p>
          <a:p>
            <a:pPr algn="ctr"/>
            <a:r>
              <a:rPr lang="en-US"/>
              <a:t>CARDIOLOGIST, HOSPITAL SERDANG</a:t>
            </a:r>
          </a:p>
          <a:p>
            <a:pPr algn="ctr"/>
            <a:r>
              <a:rPr lang="en-US"/>
              <a:t>SUMMARY BY: DR NURHAYATI BINTI MOHD SOBKI </a:t>
            </a:r>
          </a:p>
          <a:p>
            <a:pPr algn="ctr"/>
            <a:r>
              <a:rPr lang="en-US"/>
              <a:t>PUSAT KESIHATAN UNIVERSITI, UPM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526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4474318-9BA9-4C58-85CC-EAF141DDB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4719BA-C4A7-B331-AF09-6AFABA07E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569" y="1594885"/>
            <a:ext cx="3556795" cy="382470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definition</a:t>
            </a:r>
            <a:endParaRPr lang="en-MY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F9F0D99-A2D7-4650-BA53-99550E8F68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5369837" y="-256824"/>
            <a:ext cx="5737892" cy="7262471"/>
          </a:xfrm>
          <a:custGeom>
            <a:avLst/>
            <a:gdLst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34742 w 11603130"/>
              <a:gd name="connsiteY11" fmla="*/ 5912754 h 6362961"/>
              <a:gd name="connsiteX12" fmla="*/ 8343333 w 11603130"/>
              <a:gd name="connsiteY12" fmla="*/ 6362961 h 6362961"/>
              <a:gd name="connsiteX13" fmla="*/ 8951337 w 11603130"/>
              <a:gd name="connsiteY13" fmla="*/ 5912879 h 6362961"/>
              <a:gd name="connsiteX14" fmla="*/ 9710371 w 11603130"/>
              <a:gd name="connsiteY14" fmla="*/ 5911624 h 6362961"/>
              <a:gd name="connsiteX15" fmla="*/ 9804791 w 11603130"/>
              <a:gd name="connsiteY15" fmla="*/ 5908320 h 6362961"/>
              <a:gd name="connsiteX16" fmla="*/ 9863784 w 11603130"/>
              <a:gd name="connsiteY16" fmla="*/ 5909115 h 6362961"/>
              <a:gd name="connsiteX17" fmla="*/ 10007288 w 11603130"/>
              <a:gd name="connsiteY17" fmla="*/ 5914499 h 6362961"/>
              <a:gd name="connsiteX18" fmla="*/ 10927227 w 11603130"/>
              <a:gd name="connsiteY18" fmla="*/ 5922366 h 6362961"/>
              <a:gd name="connsiteX19" fmla="*/ 11562333 w 11603130"/>
              <a:gd name="connsiteY19" fmla="*/ 5906085 h 6362961"/>
              <a:gd name="connsiteX20" fmla="*/ 11571244 w 11603130"/>
              <a:gd name="connsiteY20" fmla="*/ 2621674 h 6362961"/>
              <a:gd name="connsiteX21" fmla="*/ 11561892 w 11603130"/>
              <a:gd name="connsiteY21" fmla="*/ 176313 h 6362961"/>
              <a:gd name="connsiteX22" fmla="*/ 11289537 w 11603130"/>
              <a:gd name="connsiteY22" fmla="*/ 107615 h 6362961"/>
              <a:gd name="connsiteX23" fmla="*/ 10689999 w 11603130"/>
              <a:gd name="connsiteY23" fmla="*/ 70591 h 6362961"/>
              <a:gd name="connsiteX24" fmla="*/ 7599878 w 11603130"/>
              <a:gd name="connsiteY24" fmla="*/ 7591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5045206 w 11603130"/>
              <a:gd name="connsiteY10" fmla="*/ 5927859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8951337 w 11603130"/>
              <a:gd name="connsiteY12" fmla="*/ 5912879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42722 w 11603130"/>
              <a:gd name="connsiteY12" fmla="*/ 588550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098386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8972 w 11603130"/>
              <a:gd name="connsiteY5" fmla="*/ 3523848 h 6335587"/>
              <a:gd name="connsiteX6" fmla="*/ 148480 w 11603130"/>
              <a:gd name="connsiteY6" fmla="*/ 5930841 h 6335587"/>
              <a:gd name="connsiteX7" fmla="*/ 2638911 w 11603130"/>
              <a:gd name="connsiteY7" fmla="*/ 5933377 h 6335587"/>
              <a:gd name="connsiteX8" fmla="*/ 4080684 w 11603130"/>
              <a:gd name="connsiteY8" fmla="*/ 5926717 h 6335587"/>
              <a:gd name="connsiteX9" fmla="*/ 5045206 w 11603130"/>
              <a:gd name="connsiteY9" fmla="*/ 5927859 h 6335587"/>
              <a:gd name="connsiteX10" fmla="*/ 5855834 w 11603130"/>
              <a:gd name="connsiteY10" fmla="*/ 6335587 h 6335587"/>
              <a:gd name="connsiteX11" fmla="*/ 6274422 w 11603130"/>
              <a:gd name="connsiteY11" fmla="*/ 5903346 h 6335587"/>
              <a:gd name="connsiteX12" fmla="*/ 9098386 w 11603130"/>
              <a:gd name="connsiteY12" fmla="*/ 5911624 h 6335587"/>
              <a:gd name="connsiteX13" fmla="*/ 10007288 w 11603130"/>
              <a:gd name="connsiteY13" fmla="*/ 5914499 h 6335587"/>
              <a:gd name="connsiteX14" fmla="*/ 10927227 w 11603130"/>
              <a:gd name="connsiteY14" fmla="*/ 5922366 h 6335587"/>
              <a:gd name="connsiteX15" fmla="*/ 11562333 w 11603130"/>
              <a:gd name="connsiteY15" fmla="*/ 5906085 h 6335587"/>
              <a:gd name="connsiteX16" fmla="*/ 11571244 w 11603130"/>
              <a:gd name="connsiteY16" fmla="*/ 2621674 h 6335587"/>
              <a:gd name="connsiteX17" fmla="*/ 11561892 w 11603130"/>
              <a:gd name="connsiteY17" fmla="*/ 176313 h 6335587"/>
              <a:gd name="connsiteX18" fmla="*/ 11289537 w 11603130"/>
              <a:gd name="connsiteY18" fmla="*/ 107615 h 6335587"/>
              <a:gd name="connsiteX19" fmla="*/ 10689999 w 11603130"/>
              <a:gd name="connsiteY19" fmla="*/ 70591 h 6335587"/>
              <a:gd name="connsiteX20" fmla="*/ 7599878 w 11603130"/>
              <a:gd name="connsiteY20" fmla="*/ 75910 h 6335587"/>
              <a:gd name="connsiteX21" fmla="*/ 1892744 w 11603130"/>
              <a:gd name="connsiteY21" fmla="*/ 0 h 6335587"/>
              <a:gd name="connsiteX0" fmla="*/ 1892744 w 12087184"/>
              <a:gd name="connsiteY0" fmla="*/ 0 h 6335587"/>
              <a:gd name="connsiteX1" fmla="*/ 304663 w 12087184"/>
              <a:gd name="connsiteY1" fmla="*/ 10761 h 6335587"/>
              <a:gd name="connsiteX2" fmla="*/ 0 w 12087184"/>
              <a:gd name="connsiteY2" fmla="*/ 47942 h 6335587"/>
              <a:gd name="connsiteX3" fmla="*/ 0 w 12087184"/>
              <a:gd name="connsiteY3" fmla="*/ 909146 h 6335587"/>
              <a:gd name="connsiteX4" fmla="*/ 4597 w 12087184"/>
              <a:gd name="connsiteY4" fmla="*/ 909146 h 6335587"/>
              <a:gd name="connsiteX5" fmla="*/ 88972 w 12087184"/>
              <a:gd name="connsiteY5" fmla="*/ 3523848 h 6335587"/>
              <a:gd name="connsiteX6" fmla="*/ 148480 w 12087184"/>
              <a:gd name="connsiteY6" fmla="*/ 5930841 h 6335587"/>
              <a:gd name="connsiteX7" fmla="*/ 2638911 w 12087184"/>
              <a:gd name="connsiteY7" fmla="*/ 5933377 h 6335587"/>
              <a:gd name="connsiteX8" fmla="*/ 4080684 w 12087184"/>
              <a:gd name="connsiteY8" fmla="*/ 5926717 h 6335587"/>
              <a:gd name="connsiteX9" fmla="*/ 5045206 w 12087184"/>
              <a:gd name="connsiteY9" fmla="*/ 5927859 h 6335587"/>
              <a:gd name="connsiteX10" fmla="*/ 5855834 w 12087184"/>
              <a:gd name="connsiteY10" fmla="*/ 6335587 h 6335587"/>
              <a:gd name="connsiteX11" fmla="*/ 6274422 w 12087184"/>
              <a:gd name="connsiteY11" fmla="*/ 5903346 h 6335587"/>
              <a:gd name="connsiteX12" fmla="*/ 9098386 w 12087184"/>
              <a:gd name="connsiteY12" fmla="*/ 5911624 h 6335587"/>
              <a:gd name="connsiteX13" fmla="*/ 10007288 w 12087184"/>
              <a:gd name="connsiteY13" fmla="*/ 5914499 h 6335587"/>
              <a:gd name="connsiteX14" fmla="*/ 10927227 w 12087184"/>
              <a:gd name="connsiteY14" fmla="*/ 5922366 h 6335587"/>
              <a:gd name="connsiteX15" fmla="*/ 12085310 w 12087184"/>
              <a:gd name="connsiteY15" fmla="*/ 5921320 h 6335587"/>
              <a:gd name="connsiteX16" fmla="*/ 11571244 w 12087184"/>
              <a:gd name="connsiteY16" fmla="*/ 2621674 h 6335587"/>
              <a:gd name="connsiteX17" fmla="*/ 11561892 w 12087184"/>
              <a:gd name="connsiteY17" fmla="*/ 176313 h 6335587"/>
              <a:gd name="connsiteX18" fmla="*/ 11289537 w 12087184"/>
              <a:gd name="connsiteY18" fmla="*/ 107615 h 6335587"/>
              <a:gd name="connsiteX19" fmla="*/ 10689999 w 12087184"/>
              <a:gd name="connsiteY19" fmla="*/ 70591 h 6335587"/>
              <a:gd name="connsiteX20" fmla="*/ 7599878 w 12087184"/>
              <a:gd name="connsiteY20" fmla="*/ 75910 h 6335587"/>
              <a:gd name="connsiteX21" fmla="*/ 1892744 w 12087184"/>
              <a:gd name="connsiteY21" fmla="*/ 0 h 6335587"/>
              <a:gd name="connsiteX0" fmla="*/ 1892744 w 12096545"/>
              <a:gd name="connsiteY0" fmla="*/ 24998 h 6360585"/>
              <a:gd name="connsiteX1" fmla="*/ 304663 w 12096545"/>
              <a:gd name="connsiteY1" fmla="*/ 35759 h 6360585"/>
              <a:gd name="connsiteX2" fmla="*/ 0 w 12096545"/>
              <a:gd name="connsiteY2" fmla="*/ 72940 h 6360585"/>
              <a:gd name="connsiteX3" fmla="*/ 0 w 12096545"/>
              <a:gd name="connsiteY3" fmla="*/ 934144 h 6360585"/>
              <a:gd name="connsiteX4" fmla="*/ 4597 w 12096545"/>
              <a:gd name="connsiteY4" fmla="*/ 934144 h 6360585"/>
              <a:gd name="connsiteX5" fmla="*/ 88972 w 12096545"/>
              <a:gd name="connsiteY5" fmla="*/ 3548846 h 6360585"/>
              <a:gd name="connsiteX6" fmla="*/ 148480 w 12096545"/>
              <a:gd name="connsiteY6" fmla="*/ 5955839 h 6360585"/>
              <a:gd name="connsiteX7" fmla="*/ 2638911 w 12096545"/>
              <a:gd name="connsiteY7" fmla="*/ 5958375 h 6360585"/>
              <a:gd name="connsiteX8" fmla="*/ 4080684 w 12096545"/>
              <a:gd name="connsiteY8" fmla="*/ 5951715 h 6360585"/>
              <a:gd name="connsiteX9" fmla="*/ 5045206 w 12096545"/>
              <a:gd name="connsiteY9" fmla="*/ 5952857 h 6360585"/>
              <a:gd name="connsiteX10" fmla="*/ 5855834 w 12096545"/>
              <a:gd name="connsiteY10" fmla="*/ 6360585 h 6360585"/>
              <a:gd name="connsiteX11" fmla="*/ 6274422 w 12096545"/>
              <a:gd name="connsiteY11" fmla="*/ 5928344 h 6360585"/>
              <a:gd name="connsiteX12" fmla="*/ 9098386 w 12096545"/>
              <a:gd name="connsiteY12" fmla="*/ 5936622 h 6360585"/>
              <a:gd name="connsiteX13" fmla="*/ 10007288 w 12096545"/>
              <a:gd name="connsiteY13" fmla="*/ 5939497 h 6360585"/>
              <a:gd name="connsiteX14" fmla="*/ 10927227 w 12096545"/>
              <a:gd name="connsiteY14" fmla="*/ 5947364 h 6360585"/>
              <a:gd name="connsiteX15" fmla="*/ 12085310 w 12096545"/>
              <a:gd name="connsiteY15" fmla="*/ 5946318 h 6360585"/>
              <a:gd name="connsiteX16" fmla="*/ 12063456 w 12096545"/>
              <a:gd name="connsiteY16" fmla="*/ 2646672 h 6360585"/>
              <a:gd name="connsiteX17" fmla="*/ 11561892 w 12096545"/>
              <a:gd name="connsiteY17" fmla="*/ 201311 h 6360585"/>
              <a:gd name="connsiteX18" fmla="*/ 11289537 w 12096545"/>
              <a:gd name="connsiteY18" fmla="*/ 132613 h 6360585"/>
              <a:gd name="connsiteX19" fmla="*/ 10689999 w 12096545"/>
              <a:gd name="connsiteY19" fmla="*/ 95589 h 6360585"/>
              <a:gd name="connsiteX20" fmla="*/ 7599878 w 12096545"/>
              <a:gd name="connsiteY20" fmla="*/ 100908 h 6360585"/>
              <a:gd name="connsiteX21" fmla="*/ 1892744 w 12096545"/>
              <a:gd name="connsiteY21" fmla="*/ 24998 h 6360585"/>
              <a:gd name="connsiteX0" fmla="*/ 1892744 w 12127183"/>
              <a:gd name="connsiteY0" fmla="*/ 24998 h 6360585"/>
              <a:gd name="connsiteX1" fmla="*/ 304663 w 12127183"/>
              <a:gd name="connsiteY1" fmla="*/ 35759 h 6360585"/>
              <a:gd name="connsiteX2" fmla="*/ 0 w 12127183"/>
              <a:gd name="connsiteY2" fmla="*/ 72940 h 6360585"/>
              <a:gd name="connsiteX3" fmla="*/ 0 w 12127183"/>
              <a:gd name="connsiteY3" fmla="*/ 934144 h 6360585"/>
              <a:gd name="connsiteX4" fmla="*/ 4597 w 12127183"/>
              <a:gd name="connsiteY4" fmla="*/ 934144 h 6360585"/>
              <a:gd name="connsiteX5" fmla="*/ 88972 w 12127183"/>
              <a:gd name="connsiteY5" fmla="*/ 3548846 h 6360585"/>
              <a:gd name="connsiteX6" fmla="*/ 148480 w 12127183"/>
              <a:gd name="connsiteY6" fmla="*/ 5955839 h 6360585"/>
              <a:gd name="connsiteX7" fmla="*/ 2638911 w 12127183"/>
              <a:gd name="connsiteY7" fmla="*/ 5958375 h 6360585"/>
              <a:gd name="connsiteX8" fmla="*/ 4080684 w 12127183"/>
              <a:gd name="connsiteY8" fmla="*/ 5951715 h 6360585"/>
              <a:gd name="connsiteX9" fmla="*/ 5045206 w 12127183"/>
              <a:gd name="connsiteY9" fmla="*/ 5952857 h 6360585"/>
              <a:gd name="connsiteX10" fmla="*/ 5855834 w 12127183"/>
              <a:gd name="connsiteY10" fmla="*/ 6360585 h 6360585"/>
              <a:gd name="connsiteX11" fmla="*/ 6274422 w 12127183"/>
              <a:gd name="connsiteY11" fmla="*/ 5928344 h 6360585"/>
              <a:gd name="connsiteX12" fmla="*/ 9098386 w 12127183"/>
              <a:gd name="connsiteY12" fmla="*/ 5936622 h 6360585"/>
              <a:gd name="connsiteX13" fmla="*/ 10007288 w 12127183"/>
              <a:gd name="connsiteY13" fmla="*/ 5939497 h 6360585"/>
              <a:gd name="connsiteX14" fmla="*/ 10927227 w 12127183"/>
              <a:gd name="connsiteY14" fmla="*/ 5947364 h 6360585"/>
              <a:gd name="connsiteX15" fmla="*/ 12085310 w 12127183"/>
              <a:gd name="connsiteY15" fmla="*/ 5946318 h 6360585"/>
              <a:gd name="connsiteX16" fmla="*/ 12063456 w 12127183"/>
              <a:gd name="connsiteY16" fmla="*/ 2646672 h 6360585"/>
              <a:gd name="connsiteX17" fmla="*/ 12054104 w 12127183"/>
              <a:gd name="connsiteY17" fmla="*/ 201311 h 6360585"/>
              <a:gd name="connsiteX18" fmla="*/ 11289537 w 12127183"/>
              <a:gd name="connsiteY18" fmla="*/ 132613 h 6360585"/>
              <a:gd name="connsiteX19" fmla="*/ 10689999 w 12127183"/>
              <a:gd name="connsiteY19" fmla="*/ 95589 h 6360585"/>
              <a:gd name="connsiteX20" fmla="*/ 7599878 w 12127183"/>
              <a:gd name="connsiteY20" fmla="*/ 100908 h 6360585"/>
              <a:gd name="connsiteX21" fmla="*/ 1892744 w 12127183"/>
              <a:gd name="connsiteY21" fmla="*/ 24998 h 6360585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689999 w 12114255"/>
              <a:gd name="connsiteY19" fmla="*/ 70591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5587"/>
              <a:gd name="connsiteX1" fmla="*/ 304663 w 12114253"/>
              <a:gd name="connsiteY1" fmla="*/ 10761 h 6335587"/>
              <a:gd name="connsiteX2" fmla="*/ 0 w 12114253"/>
              <a:gd name="connsiteY2" fmla="*/ 47942 h 6335587"/>
              <a:gd name="connsiteX3" fmla="*/ 0 w 12114253"/>
              <a:gd name="connsiteY3" fmla="*/ 909146 h 6335587"/>
              <a:gd name="connsiteX4" fmla="*/ 4597 w 12114253"/>
              <a:gd name="connsiteY4" fmla="*/ 909146 h 6335587"/>
              <a:gd name="connsiteX5" fmla="*/ 88972 w 12114253"/>
              <a:gd name="connsiteY5" fmla="*/ 3523848 h 6335587"/>
              <a:gd name="connsiteX6" fmla="*/ 148480 w 12114253"/>
              <a:gd name="connsiteY6" fmla="*/ 5930841 h 6335587"/>
              <a:gd name="connsiteX7" fmla="*/ 2638911 w 12114253"/>
              <a:gd name="connsiteY7" fmla="*/ 5933377 h 6335587"/>
              <a:gd name="connsiteX8" fmla="*/ 4080684 w 12114253"/>
              <a:gd name="connsiteY8" fmla="*/ 5926717 h 6335587"/>
              <a:gd name="connsiteX9" fmla="*/ 5045206 w 12114253"/>
              <a:gd name="connsiteY9" fmla="*/ 5927859 h 6335587"/>
              <a:gd name="connsiteX10" fmla="*/ 5855834 w 12114253"/>
              <a:gd name="connsiteY10" fmla="*/ 6335587 h 6335587"/>
              <a:gd name="connsiteX11" fmla="*/ 6274422 w 12114253"/>
              <a:gd name="connsiteY11" fmla="*/ 5903346 h 6335587"/>
              <a:gd name="connsiteX12" fmla="*/ 9098386 w 12114253"/>
              <a:gd name="connsiteY12" fmla="*/ 5911624 h 6335587"/>
              <a:gd name="connsiteX13" fmla="*/ 10007288 w 12114253"/>
              <a:gd name="connsiteY13" fmla="*/ 5914499 h 6335587"/>
              <a:gd name="connsiteX14" fmla="*/ 10927227 w 12114253"/>
              <a:gd name="connsiteY14" fmla="*/ 5922366 h 6335587"/>
              <a:gd name="connsiteX15" fmla="*/ 12085310 w 12114253"/>
              <a:gd name="connsiteY15" fmla="*/ 5921320 h 6335587"/>
              <a:gd name="connsiteX16" fmla="*/ 12063456 w 12114253"/>
              <a:gd name="connsiteY16" fmla="*/ 2621674 h 6335587"/>
              <a:gd name="connsiteX17" fmla="*/ 12054104 w 12114253"/>
              <a:gd name="connsiteY17" fmla="*/ 176313 h 6335587"/>
              <a:gd name="connsiteX18" fmla="*/ 11289537 w 12114253"/>
              <a:gd name="connsiteY18" fmla="*/ 107615 h 6335587"/>
              <a:gd name="connsiteX19" fmla="*/ 10259313 w 12114253"/>
              <a:gd name="connsiteY19" fmla="*/ 101059 h 6335587"/>
              <a:gd name="connsiteX20" fmla="*/ 7599878 w 12114253"/>
              <a:gd name="connsiteY20" fmla="*/ 75910 h 6335587"/>
              <a:gd name="connsiteX21" fmla="*/ 1892744 w 12114253"/>
              <a:gd name="connsiteY21" fmla="*/ 0 h 6335587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259313 w 12114255"/>
              <a:gd name="connsiteY19" fmla="*/ 101059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274422 w 12114253"/>
              <a:gd name="connsiteY11" fmla="*/ 5903346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080684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308929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196455 w 12114253"/>
              <a:gd name="connsiteY11" fmla="*/ 5908410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141474 w 12114253"/>
              <a:gd name="connsiteY9" fmla="*/ 5927859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236797 w 12114253"/>
              <a:gd name="connsiteY9" fmla="*/ 5927859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92239 w 12114253"/>
              <a:gd name="connsiteY11" fmla="*/ 5912762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3319168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07348"/>
              <a:gd name="connsiteY0" fmla="*/ 0 h 6231011"/>
              <a:gd name="connsiteX1" fmla="*/ 304663 w 12107348"/>
              <a:gd name="connsiteY1" fmla="*/ 10761 h 6231011"/>
              <a:gd name="connsiteX2" fmla="*/ 0 w 12107348"/>
              <a:gd name="connsiteY2" fmla="*/ 47942 h 6231011"/>
              <a:gd name="connsiteX3" fmla="*/ 0 w 12107348"/>
              <a:gd name="connsiteY3" fmla="*/ 909146 h 6231011"/>
              <a:gd name="connsiteX4" fmla="*/ 4597 w 12107348"/>
              <a:gd name="connsiteY4" fmla="*/ 909146 h 6231011"/>
              <a:gd name="connsiteX5" fmla="*/ 88972 w 12107348"/>
              <a:gd name="connsiteY5" fmla="*/ 3523848 h 6231011"/>
              <a:gd name="connsiteX6" fmla="*/ 148480 w 12107348"/>
              <a:gd name="connsiteY6" fmla="*/ 5930841 h 6231011"/>
              <a:gd name="connsiteX7" fmla="*/ 3319168 w 12107348"/>
              <a:gd name="connsiteY7" fmla="*/ 5933377 h 6231011"/>
              <a:gd name="connsiteX8" fmla="*/ 4308929 w 12107348"/>
              <a:gd name="connsiteY8" fmla="*/ 5926717 h 6231011"/>
              <a:gd name="connsiteX9" fmla="*/ 5308288 w 12107348"/>
              <a:gd name="connsiteY9" fmla="*/ 5937810 h 6231011"/>
              <a:gd name="connsiteX10" fmla="*/ 5707509 w 12107348"/>
              <a:gd name="connsiteY10" fmla="*/ 6231011 h 6231011"/>
              <a:gd name="connsiteX11" fmla="*/ 6071394 w 12107348"/>
              <a:gd name="connsiteY11" fmla="*/ 5917114 h 6231011"/>
              <a:gd name="connsiteX12" fmla="*/ 9098386 w 12107348"/>
              <a:gd name="connsiteY12" fmla="*/ 5911624 h 6231011"/>
              <a:gd name="connsiteX13" fmla="*/ 10007288 w 12107348"/>
              <a:gd name="connsiteY13" fmla="*/ 5914499 h 6231011"/>
              <a:gd name="connsiteX14" fmla="*/ 10927227 w 12107348"/>
              <a:gd name="connsiteY14" fmla="*/ 5922366 h 6231011"/>
              <a:gd name="connsiteX15" fmla="*/ 12085310 w 12107348"/>
              <a:gd name="connsiteY15" fmla="*/ 5921320 h 6231011"/>
              <a:gd name="connsiteX16" fmla="*/ 12063456 w 12107348"/>
              <a:gd name="connsiteY16" fmla="*/ 2621674 h 6231011"/>
              <a:gd name="connsiteX17" fmla="*/ 12054104 w 12107348"/>
              <a:gd name="connsiteY17" fmla="*/ 176313 h 6231011"/>
              <a:gd name="connsiteX18" fmla="*/ 11289537 w 12107348"/>
              <a:gd name="connsiteY18" fmla="*/ 107615 h 6231011"/>
              <a:gd name="connsiteX19" fmla="*/ 10259313 w 12107348"/>
              <a:gd name="connsiteY19" fmla="*/ 101059 h 6231011"/>
              <a:gd name="connsiteX20" fmla="*/ 7599878 w 12107348"/>
              <a:gd name="connsiteY20" fmla="*/ 75910 h 6231011"/>
              <a:gd name="connsiteX21" fmla="*/ 1892744 w 12107348"/>
              <a:gd name="connsiteY21" fmla="*/ 0 h 6231011"/>
              <a:gd name="connsiteX0" fmla="*/ 1892744 w 12107348"/>
              <a:gd name="connsiteY0" fmla="*/ 0 h 6231011"/>
              <a:gd name="connsiteX1" fmla="*/ 304663 w 12107348"/>
              <a:gd name="connsiteY1" fmla="*/ 10761 h 6231011"/>
              <a:gd name="connsiteX2" fmla="*/ 0 w 12107348"/>
              <a:gd name="connsiteY2" fmla="*/ 47942 h 6231011"/>
              <a:gd name="connsiteX3" fmla="*/ 0 w 12107348"/>
              <a:gd name="connsiteY3" fmla="*/ 909146 h 6231011"/>
              <a:gd name="connsiteX4" fmla="*/ 4597 w 12107348"/>
              <a:gd name="connsiteY4" fmla="*/ 909146 h 6231011"/>
              <a:gd name="connsiteX5" fmla="*/ 88972 w 12107348"/>
              <a:gd name="connsiteY5" fmla="*/ 3523848 h 6231011"/>
              <a:gd name="connsiteX6" fmla="*/ 148480 w 12107348"/>
              <a:gd name="connsiteY6" fmla="*/ 5930841 h 6231011"/>
              <a:gd name="connsiteX7" fmla="*/ 3319168 w 12107348"/>
              <a:gd name="connsiteY7" fmla="*/ 5933377 h 6231011"/>
              <a:gd name="connsiteX8" fmla="*/ 4308929 w 12107348"/>
              <a:gd name="connsiteY8" fmla="*/ 5926717 h 6231011"/>
              <a:gd name="connsiteX9" fmla="*/ 5308288 w 12107348"/>
              <a:gd name="connsiteY9" fmla="*/ 5937810 h 6231011"/>
              <a:gd name="connsiteX10" fmla="*/ 5707509 w 12107348"/>
              <a:gd name="connsiteY10" fmla="*/ 6231011 h 6231011"/>
              <a:gd name="connsiteX11" fmla="*/ 6071394 w 12107348"/>
              <a:gd name="connsiteY11" fmla="*/ 5917114 h 6231011"/>
              <a:gd name="connsiteX12" fmla="*/ 9098386 w 12107348"/>
              <a:gd name="connsiteY12" fmla="*/ 5911624 h 6231011"/>
              <a:gd name="connsiteX13" fmla="*/ 10007288 w 12107348"/>
              <a:gd name="connsiteY13" fmla="*/ 5914499 h 6231011"/>
              <a:gd name="connsiteX14" fmla="*/ 10927227 w 12107348"/>
              <a:gd name="connsiteY14" fmla="*/ 5922366 h 6231011"/>
              <a:gd name="connsiteX15" fmla="*/ 12085310 w 12107348"/>
              <a:gd name="connsiteY15" fmla="*/ 5921320 h 6231011"/>
              <a:gd name="connsiteX16" fmla="*/ 12063456 w 12107348"/>
              <a:gd name="connsiteY16" fmla="*/ 2621674 h 6231011"/>
              <a:gd name="connsiteX17" fmla="*/ 12054104 w 12107348"/>
              <a:gd name="connsiteY17" fmla="*/ 176313 h 6231011"/>
              <a:gd name="connsiteX18" fmla="*/ 11289537 w 12107348"/>
              <a:gd name="connsiteY18" fmla="*/ 107615 h 6231011"/>
              <a:gd name="connsiteX19" fmla="*/ 10259313 w 12107348"/>
              <a:gd name="connsiteY19" fmla="*/ 101059 h 6231011"/>
              <a:gd name="connsiteX20" fmla="*/ 7599878 w 12107348"/>
              <a:gd name="connsiteY20" fmla="*/ 75910 h 6231011"/>
              <a:gd name="connsiteX21" fmla="*/ 1892744 w 12107348"/>
              <a:gd name="connsiteY21" fmla="*/ 0 h 6231011"/>
              <a:gd name="connsiteX0" fmla="*/ 1892744 w 12113512"/>
              <a:gd name="connsiteY0" fmla="*/ 25991 h 6257002"/>
              <a:gd name="connsiteX1" fmla="*/ 304663 w 12113512"/>
              <a:gd name="connsiteY1" fmla="*/ 36752 h 6257002"/>
              <a:gd name="connsiteX2" fmla="*/ 0 w 12113512"/>
              <a:gd name="connsiteY2" fmla="*/ 73933 h 6257002"/>
              <a:gd name="connsiteX3" fmla="*/ 0 w 12113512"/>
              <a:gd name="connsiteY3" fmla="*/ 935137 h 6257002"/>
              <a:gd name="connsiteX4" fmla="*/ 4597 w 12113512"/>
              <a:gd name="connsiteY4" fmla="*/ 935137 h 6257002"/>
              <a:gd name="connsiteX5" fmla="*/ 88972 w 12113512"/>
              <a:gd name="connsiteY5" fmla="*/ 3549839 h 6257002"/>
              <a:gd name="connsiteX6" fmla="*/ 148480 w 12113512"/>
              <a:gd name="connsiteY6" fmla="*/ 5956832 h 6257002"/>
              <a:gd name="connsiteX7" fmla="*/ 3319168 w 12113512"/>
              <a:gd name="connsiteY7" fmla="*/ 5959368 h 6257002"/>
              <a:gd name="connsiteX8" fmla="*/ 4308929 w 12113512"/>
              <a:gd name="connsiteY8" fmla="*/ 5952708 h 6257002"/>
              <a:gd name="connsiteX9" fmla="*/ 5308288 w 12113512"/>
              <a:gd name="connsiteY9" fmla="*/ 5963801 h 6257002"/>
              <a:gd name="connsiteX10" fmla="*/ 5707509 w 12113512"/>
              <a:gd name="connsiteY10" fmla="*/ 6257002 h 6257002"/>
              <a:gd name="connsiteX11" fmla="*/ 6071394 w 12113512"/>
              <a:gd name="connsiteY11" fmla="*/ 5943105 h 6257002"/>
              <a:gd name="connsiteX12" fmla="*/ 9098386 w 12113512"/>
              <a:gd name="connsiteY12" fmla="*/ 5937615 h 6257002"/>
              <a:gd name="connsiteX13" fmla="*/ 10007288 w 12113512"/>
              <a:gd name="connsiteY13" fmla="*/ 5940490 h 6257002"/>
              <a:gd name="connsiteX14" fmla="*/ 10927227 w 12113512"/>
              <a:gd name="connsiteY14" fmla="*/ 5948357 h 6257002"/>
              <a:gd name="connsiteX15" fmla="*/ 12085310 w 12113512"/>
              <a:gd name="connsiteY15" fmla="*/ 5947311 h 6257002"/>
              <a:gd name="connsiteX16" fmla="*/ 12063456 w 12113512"/>
              <a:gd name="connsiteY16" fmla="*/ 2647665 h 6257002"/>
              <a:gd name="connsiteX17" fmla="*/ 12054104 w 12113512"/>
              <a:gd name="connsiteY17" fmla="*/ 202304 h 6257002"/>
              <a:gd name="connsiteX18" fmla="*/ 11486459 w 12113512"/>
              <a:gd name="connsiteY18" fmla="*/ 141081 h 6257002"/>
              <a:gd name="connsiteX19" fmla="*/ 10259313 w 12113512"/>
              <a:gd name="connsiteY19" fmla="*/ 127050 h 6257002"/>
              <a:gd name="connsiteX20" fmla="*/ 7599878 w 12113512"/>
              <a:gd name="connsiteY20" fmla="*/ 101901 h 6257002"/>
              <a:gd name="connsiteX21" fmla="*/ 1892744 w 12113512"/>
              <a:gd name="connsiteY21" fmla="*/ 25991 h 6257002"/>
              <a:gd name="connsiteX0" fmla="*/ 1892744 w 12117505"/>
              <a:gd name="connsiteY0" fmla="*/ 0 h 6231011"/>
              <a:gd name="connsiteX1" fmla="*/ 304663 w 12117505"/>
              <a:gd name="connsiteY1" fmla="*/ 10761 h 6231011"/>
              <a:gd name="connsiteX2" fmla="*/ 0 w 12117505"/>
              <a:gd name="connsiteY2" fmla="*/ 47942 h 6231011"/>
              <a:gd name="connsiteX3" fmla="*/ 0 w 12117505"/>
              <a:gd name="connsiteY3" fmla="*/ 909146 h 6231011"/>
              <a:gd name="connsiteX4" fmla="*/ 4597 w 12117505"/>
              <a:gd name="connsiteY4" fmla="*/ 909146 h 6231011"/>
              <a:gd name="connsiteX5" fmla="*/ 88972 w 12117505"/>
              <a:gd name="connsiteY5" fmla="*/ 3523848 h 6231011"/>
              <a:gd name="connsiteX6" fmla="*/ 148480 w 12117505"/>
              <a:gd name="connsiteY6" fmla="*/ 5930841 h 6231011"/>
              <a:gd name="connsiteX7" fmla="*/ 3319168 w 12117505"/>
              <a:gd name="connsiteY7" fmla="*/ 5933377 h 6231011"/>
              <a:gd name="connsiteX8" fmla="*/ 4308929 w 12117505"/>
              <a:gd name="connsiteY8" fmla="*/ 5926717 h 6231011"/>
              <a:gd name="connsiteX9" fmla="*/ 5308288 w 12117505"/>
              <a:gd name="connsiteY9" fmla="*/ 5937810 h 6231011"/>
              <a:gd name="connsiteX10" fmla="*/ 5707509 w 12117505"/>
              <a:gd name="connsiteY10" fmla="*/ 6231011 h 6231011"/>
              <a:gd name="connsiteX11" fmla="*/ 6071394 w 12117505"/>
              <a:gd name="connsiteY11" fmla="*/ 5917114 h 6231011"/>
              <a:gd name="connsiteX12" fmla="*/ 9098386 w 12117505"/>
              <a:gd name="connsiteY12" fmla="*/ 5911624 h 6231011"/>
              <a:gd name="connsiteX13" fmla="*/ 10007288 w 12117505"/>
              <a:gd name="connsiteY13" fmla="*/ 5914499 h 6231011"/>
              <a:gd name="connsiteX14" fmla="*/ 10927227 w 12117505"/>
              <a:gd name="connsiteY14" fmla="*/ 5922366 h 6231011"/>
              <a:gd name="connsiteX15" fmla="*/ 12085310 w 12117505"/>
              <a:gd name="connsiteY15" fmla="*/ 5921320 h 6231011"/>
              <a:gd name="connsiteX16" fmla="*/ 12063456 w 12117505"/>
              <a:gd name="connsiteY16" fmla="*/ 2621674 h 6231011"/>
              <a:gd name="connsiteX17" fmla="*/ 12054104 w 12117505"/>
              <a:gd name="connsiteY17" fmla="*/ 176313 h 6231011"/>
              <a:gd name="connsiteX18" fmla="*/ 11486459 w 12117505"/>
              <a:gd name="connsiteY18" fmla="*/ 115090 h 6231011"/>
              <a:gd name="connsiteX19" fmla="*/ 10259313 w 12117505"/>
              <a:gd name="connsiteY19" fmla="*/ 101059 h 6231011"/>
              <a:gd name="connsiteX20" fmla="*/ 7599878 w 12117505"/>
              <a:gd name="connsiteY20" fmla="*/ 75910 h 6231011"/>
              <a:gd name="connsiteX21" fmla="*/ 1892744 w 12117505"/>
              <a:gd name="connsiteY21" fmla="*/ 0 h 6231011"/>
              <a:gd name="connsiteX0" fmla="*/ 1892744 w 12117505"/>
              <a:gd name="connsiteY0" fmla="*/ 0 h 6231011"/>
              <a:gd name="connsiteX1" fmla="*/ 304663 w 12117505"/>
              <a:gd name="connsiteY1" fmla="*/ 10761 h 6231011"/>
              <a:gd name="connsiteX2" fmla="*/ 0 w 12117505"/>
              <a:gd name="connsiteY2" fmla="*/ 47942 h 6231011"/>
              <a:gd name="connsiteX3" fmla="*/ 0 w 12117505"/>
              <a:gd name="connsiteY3" fmla="*/ 909146 h 6231011"/>
              <a:gd name="connsiteX4" fmla="*/ 4597 w 12117505"/>
              <a:gd name="connsiteY4" fmla="*/ 909146 h 6231011"/>
              <a:gd name="connsiteX5" fmla="*/ 88972 w 12117505"/>
              <a:gd name="connsiteY5" fmla="*/ 3523848 h 6231011"/>
              <a:gd name="connsiteX6" fmla="*/ 148480 w 12117505"/>
              <a:gd name="connsiteY6" fmla="*/ 5930841 h 6231011"/>
              <a:gd name="connsiteX7" fmla="*/ 3319168 w 12117505"/>
              <a:gd name="connsiteY7" fmla="*/ 5933377 h 6231011"/>
              <a:gd name="connsiteX8" fmla="*/ 4308929 w 12117505"/>
              <a:gd name="connsiteY8" fmla="*/ 5926717 h 6231011"/>
              <a:gd name="connsiteX9" fmla="*/ 5308288 w 12117505"/>
              <a:gd name="connsiteY9" fmla="*/ 5937810 h 6231011"/>
              <a:gd name="connsiteX10" fmla="*/ 5707509 w 12117505"/>
              <a:gd name="connsiteY10" fmla="*/ 6231011 h 6231011"/>
              <a:gd name="connsiteX11" fmla="*/ 6071394 w 12117505"/>
              <a:gd name="connsiteY11" fmla="*/ 5917114 h 6231011"/>
              <a:gd name="connsiteX12" fmla="*/ 9098386 w 12117505"/>
              <a:gd name="connsiteY12" fmla="*/ 5911624 h 6231011"/>
              <a:gd name="connsiteX13" fmla="*/ 10007288 w 12117505"/>
              <a:gd name="connsiteY13" fmla="*/ 5914499 h 6231011"/>
              <a:gd name="connsiteX14" fmla="*/ 10927227 w 12117505"/>
              <a:gd name="connsiteY14" fmla="*/ 5922366 h 6231011"/>
              <a:gd name="connsiteX15" fmla="*/ 12085310 w 12117505"/>
              <a:gd name="connsiteY15" fmla="*/ 5921320 h 6231011"/>
              <a:gd name="connsiteX16" fmla="*/ 12063456 w 12117505"/>
              <a:gd name="connsiteY16" fmla="*/ 2621674 h 6231011"/>
              <a:gd name="connsiteX17" fmla="*/ 12054104 w 12117505"/>
              <a:gd name="connsiteY17" fmla="*/ 176313 h 6231011"/>
              <a:gd name="connsiteX18" fmla="*/ 11486459 w 12117505"/>
              <a:gd name="connsiteY18" fmla="*/ 115090 h 6231011"/>
              <a:gd name="connsiteX19" fmla="*/ 10223511 w 12117505"/>
              <a:gd name="connsiteY19" fmla="*/ 101059 h 6231011"/>
              <a:gd name="connsiteX20" fmla="*/ 7599878 w 12117505"/>
              <a:gd name="connsiteY20" fmla="*/ 75910 h 6231011"/>
              <a:gd name="connsiteX21" fmla="*/ 1892744 w 12117505"/>
              <a:gd name="connsiteY21" fmla="*/ 0 h 6231011"/>
              <a:gd name="connsiteX0" fmla="*/ 2161267 w 12117505"/>
              <a:gd name="connsiteY0" fmla="*/ 19141 h 6220250"/>
              <a:gd name="connsiteX1" fmla="*/ 304663 w 12117505"/>
              <a:gd name="connsiteY1" fmla="*/ 0 h 6220250"/>
              <a:gd name="connsiteX2" fmla="*/ 0 w 12117505"/>
              <a:gd name="connsiteY2" fmla="*/ 37181 h 6220250"/>
              <a:gd name="connsiteX3" fmla="*/ 0 w 12117505"/>
              <a:gd name="connsiteY3" fmla="*/ 898385 h 6220250"/>
              <a:gd name="connsiteX4" fmla="*/ 4597 w 12117505"/>
              <a:gd name="connsiteY4" fmla="*/ 898385 h 6220250"/>
              <a:gd name="connsiteX5" fmla="*/ 88972 w 12117505"/>
              <a:gd name="connsiteY5" fmla="*/ 3513087 h 6220250"/>
              <a:gd name="connsiteX6" fmla="*/ 148480 w 12117505"/>
              <a:gd name="connsiteY6" fmla="*/ 5920080 h 6220250"/>
              <a:gd name="connsiteX7" fmla="*/ 3319168 w 12117505"/>
              <a:gd name="connsiteY7" fmla="*/ 5922616 h 6220250"/>
              <a:gd name="connsiteX8" fmla="*/ 4308929 w 12117505"/>
              <a:gd name="connsiteY8" fmla="*/ 5915956 h 6220250"/>
              <a:gd name="connsiteX9" fmla="*/ 5308288 w 12117505"/>
              <a:gd name="connsiteY9" fmla="*/ 5927049 h 6220250"/>
              <a:gd name="connsiteX10" fmla="*/ 5707509 w 12117505"/>
              <a:gd name="connsiteY10" fmla="*/ 6220250 h 6220250"/>
              <a:gd name="connsiteX11" fmla="*/ 6071394 w 12117505"/>
              <a:gd name="connsiteY11" fmla="*/ 5906353 h 6220250"/>
              <a:gd name="connsiteX12" fmla="*/ 9098386 w 12117505"/>
              <a:gd name="connsiteY12" fmla="*/ 5900863 h 6220250"/>
              <a:gd name="connsiteX13" fmla="*/ 10007288 w 12117505"/>
              <a:gd name="connsiteY13" fmla="*/ 5903738 h 6220250"/>
              <a:gd name="connsiteX14" fmla="*/ 10927227 w 12117505"/>
              <a:gd name="connsiteY14" fmla="*/ 5911605 h 6220250"/>
              <a:gd name="connsiteX15" fmla="*/ 12085310 w 12117505"/>
              <a:gd name="connsiteY15" fmla="*/ 5910559 h 6220250"/>
              <a:gd name="connsiteX16" fmla="*/ 12063456 w 12117505"/>
              <a:gd name="connsiteY16" fmla="*/ 2610913 h 6220250"/>
              <a:gd name="connsiteX17" fmla="*/ 12054104 w 12117505"/>
              <a:gd name="connsiteY17" fmla="*/ 165552 h 6220250"/>
              <a:gd name="connsiteX18" fmla="*/ 11486459 w 12117505"/>
              <a:gd name="connsiteY18" fmla="*/ 104329 h 6220250"/>
              <a:gd name="connsiteX19" fmla="*/ 10223511 w 12117505"/>
              <a:gd name="connsiteY19" fmla="*/ 90298 h 6220250"/>
              <a:gd name="connsiteX20" fmla="*/ 7599878 w 12117505"/>
              <a:gd name="connsiteY20" fmla="*/ 65149 h 6220250"/>
              <a:gd name="connsiteX21" fmla="*/ 2161267 w 12117505"/>
              <a:gd name="connsiteY21" fmla="*/ 19141 h 622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117505" h="6220250">
                <a:moveTo>
                  <a:pt x="2161267" y="19141"/>
                </a:moveTo>
                <a:lnTo>
                  <a:pt x="304663" y="0"/>
                </a:lnTo>
                <a:cubicBezTo>
                  <a:pt x="185441" y="6633"/>
                  <a:pt x="30881" y="-9771"/>
                  <a:pt x="0" y="37181"/>
                </a:cubicBezTo>
                <a:lnTo>
                  <a:pt x="0" y="898385"/>
                </a:lnTo>
                <a:lnTo>
                  <a:pt x="4597" y="898385"/>
                </a:lnTo>
                <a:cubicBezTo>
                  <a:pt x="19426" y="1334169"/>
                  <a:pt x="64992" y="2676138"/>
                  <a:pt x="88972" y="3513087"/>
                </a:cubicBezTo>
                <a:cubicBezTo>
                  <a:pt x="105117" y="5620876"/>
                  <a:pt x="7283" y="5947660"/>
                  <a:pt x="148480" y="5920080"/>
                </a:cubicBezTo>
                <a:cubicBezTo>
                  <a:pt x="1104834" y="5907051"/>
                  <a:pt x="1937287" y="5946100"/>
                  <a:pt x="3319168" y="5922616"/>
                </a:cubicBezTo>
                <a:lnTo>
                  <a:pt x="4308929" y="5915956"/>
                </a:lnTo>
                <a:lnTo>
                  <a:pt x="5308288" y="5927049"/>
                </a:lnTo>
                <a:cubicBezTo>
                  <a:pt x="5547231" y="6067310"/>
                  <a:pt x="5496220" y="6087878"/>
                  <a:pt x="5707509" y="6220250"/>
                </a:cubicBezTo>
                <a:cubicBezTo>
                  <a:pt x="5841193" y="6118374"/>
                  <a:pt x="5945888" y="6035937"/>
                  <a:pt x="6071394" y="5906353"/>
                </a:cubicBezTo>
                <a:cubicBezTo>
                  <a:pt x="6158383" y="5903613"/>
                  <a:pt x="8737174" y="5907778"/>
                  <a:pt x="9098386" y="5900863"/>
                </a:cubicBezTo>
                <a:lnTo>
                  <a:pt x="10007288" y="5903738"/>
                </a:lnTo>
                <a:lnTo>
                  <a:pt x="10927227" y="5911605"/>
                </a:lnTo>
                <a:cubicBezTo>
                  <a:pt x="11284890" y="5901941"/>
                  <a:pt x="12058379" y="5954312"/>
                  <a:pt x="12085310" y="5910559"/>
                </a:cubicBezTo>
                <a:cubicBezTo>
                  <a:pt x="12123753" y="5705039"/>
                  <a:pt x="12050112" y="4396214"/>
                  <a:pt x="12063456" y="2610913"/>
                </a:cubicBezTo>
                <a:cubicBezTo>
                  <a:pt x="12111817" y="1529645"/>
                  <a:pt x="12159998" y="580957"/>
                  <a:pt x="12054104" y="165552"/>
                </a:cubicBezTo>
                <a:cubicBezTo>
                  <a:pt x="12029550" y="69231"/>
                  <a:pt x="11791558" y="116871"/>
                  <a:pt x="11486459" y="104329"/>
                </a:cubicBezTo>
                <a:cubicBezTo>
                  <a:pt x="11181360" y="91787"/>
                  <a:pt x="10644494" y="94975"/>
                  <a:pt x="10223511" y="90298"/>
                </a:cubicBezTo>
                <a:lnTo>
                  <a:pt x="7599878" y="65149"/>
                </a:lnTo>
                <a:lnTo>
                  <a:pt x="2161267" y="19141"/>
                </a:ln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ADBC609-A264-4706-8FCD-C3B072E7C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5340343" y="-308116"/>
            <a:ext cx="5737890" cy="7262471"/>
          </a:xfrm>
          <a:custGeom>
            <a:avLst/>
            <a:gdLst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34742 w 11603130"/>
              <a:gd name="connsiteY11" fmla="*/ 5912754 h 6362961"/>
              <a:gd name="connsiteX12" fmla="*/ 8343333 w 11603130"/>
              <a:gd name="connsiteY12" fmla="*/ 6362961 h 6362961"/>
              <a:gd name="connsiteX13" fmla="*/ 8951337 w 11603130"/>
              <a:gd name="connsiteY13" fmla="*/ 5912879 h 6362961"/>
              <a:gd name="connsiteX14" fmla="*/ 9710371 w 11603130"/>
              <a:gd name="connsiteY14" fmla="*/ 5911624 h 6362961"/>
              <a:gd name="connsiteX15" fmla="*/ 9804791 w 11603130"/>
              <a:gd name="connsiteY15" fmla="*/ 5908320 h 6362961"/>
              <a:gd name="connsiteX16" fmla="*/ 9863784 w 11603130"/>
              <a:gd name="connsiteY16" fmla="*/ 5909115 h 6362961"/>
              <a:gd name="connsiteX17" fmla="*/ 10007288 w 11603130"/>
              <a:gd name="connsiteY17" fmla="*/ 5914499 h 6362961"/>
              <a:gd name="connsiteX18" fmla="*/ 10927227 w 11603130"/>
              <a:gd name="connsiteY18" fmla="*/ 5922366 h 6362961"/>
              <a:gd name="connsiteX19" fmla="*/ 11562333 w 11603130"/>
              <a:gd name="connsiteY19" fmla="*/ 5906085 h 6362961"/>
              <a:gd name="connsiteX20" fmla="*/ 11571244 w 11603130"/>
              <a:gd name="connsiteY20" fmla="*/ 2621674 h 6362961"/>
              <a:gd name="connsiteX21" fmla="*/ 11561892 w 11603130"/>
              <a:gd name="connsiteY21" fmla="*/ 176313 h 6362961"/>
              <a:gd name="connsiteX22" fmla="*/ 11289537 w 11603130"/>
              <a:gd name="connsiteY22" fmla="*/ 107615 h 6362961"/>
              <a:gd name="connsiteX23" fmla="*/ 10689999 w 11603130"/>
              <a:gd name="connsiteY23" fmla="*/ 70591 h 6362961"/>
              <a:gd name="connsiteX24" fmla="*/ 7599878 w 11603130"/>
              <a:gd name="connsiteY24" fmla="*/ 7591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5045206 w 11603130"/>
              <a:gd name="connsiteY10" fmla="*/ 5927859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8951337 w 11603130"/>
              <a:gd name="connsiteY12" fmla="*/ 5912879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42722 w 11603130"/>
              <a:gd name="connsiteY12" fmla="*/ 588550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098386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8972 w 11603130"/>
              <a:gd name="connsiteY5" fmla="*/ 3523848 h 6335587"/>
              <a:gd name="connsiteX6" fmla="*/ 148480 w 11603130"/>
              <a:gd name="connsiteY6" fmla="*/ 5930841 h 6335587"/>
              <a:gd name="connsiteX7" fmla="*/ 2638911 w 11603130"/>
              <a:gd name="connsiteY7" fmla="*/ 5933377 h 6335587"/>
              <a:gd name="connsiteX8" fmla="*/ 4080684 w 11603130"/>
              <a:gd name="connsiteY8" fmla="*/ 5926717 h 6335587"/>
              <a:gd name="connsiteX9" fmla="*/ 5045206 w 11603130"/>
              <a:gd name="connsiteY9" fmla="*/ 5927859 h 6335587"/>
              <a:gd name="connsiteX10" fmla="*/ 5855834 w 11603130"/>
              <a:gd name="connsiteY10" fmla="*/ 6335587 h 6335587"/>
              <a:gd name="connsiteX11" fmla="*/ 6274422 w 11603130"/>
              <a:gd name="connsiteY11" fmla="*/ 5903346 h 6335587"/>
              <a:gd name="connsiteX12" fmla="*/ 9098386 w 11603130"/>
              <a:gd name="connsiteY12" fmla="*/ 5911624 h 6335587"/>
              <a:gd name="connsiteX13" fmla="*/ 10007288 w 11603130"/>
              <a:gd name="connsiteY13" fmla="*/ 5914499 h 6335587"/>
              <a:gd name="connsiteX14" fmla="*/ 10927227 w 11603130"/>
              <a:gd name="connsiteY14" fmla="*/ 5922366 h 6335587"/>
              <a:gd name="connsiteX15" fmla="*/ 11562333 w 11603130"/>
              <a:gd name="connsiteY15" fmla="*/ 5906085 h 6335587"/>
              <a:gd name="connsiteX16" fmla="*/ 11571244 w 11603130"/>
              <a:gd name="connsiteY16" fmla="*/ 2621674 h 6335587"/>
              <a:gd name="connsiteX17" fmla="*/ 11561892 w 11603130"/>
              <a:gd name="connsiteY17" fmla="*/ 176313 h 6335587"/>
              <a:gd name="connsiteX18" fmla="*/ 11289537 w 11603130"/>
              <a:gd name="connsiteY18" fmla="*/ 107615 h 6335587"/>
              <a:gd name="connsiteX19" fmla="*/ 10689999 w 11603130"/>
              <a:gd name="connsiteY19" fmla="*/ 70591 h 6335587"/>
              <a:gd name="connsiteX20" fmla="*/ 7599878 w 11603130"/>
              <a:gd name="connsiteY20" fmla="*/ 75910 h 6335587"/>
              <a:gd name="connsiteX21" fmla="*/ 1892744 w 11603130"/>
              <a:gd name="connsiteY21" fmla="*/ 0 h 6335587"/>
              <a:gd name="connsiteX0" fmla="*/ 1892744 w 12087184"/>
              <a:gd name="connsiteY0" fmla="*/ 0 h 6335587"/>
              <a:gd name="connsiteX1" fmla="*/ 304663 w 12087184"/>
              <a:gd name="connsiteY1" fmla="*/ 10761 h 6335587"/>
              <a:gd name="connsiteX2" fmla="*/ 0 w 12087184"/>
              <a:gd name="connsiteY2" fmla="*/ 47942 h 6335587"/>
              <a:gd name="connsiteX3" fmla="*/ 0 w 12087184"/>
              <a:gd name="connsiteY3" fmla="*/ 909146 h 6335587"/>
              <a:gd name="connsiteX4" fmla="*/ 4597 w 12087184"/>
              <a:gd name="connsiteY4" fmla="*/ 909146 h 6335587"/>
              <a:gd name="connsiteX5" fmla="*/ 88972 w 12087184"/>
              <a:gd name="connsiteY5" fmla="*/ 3523848 h 6335587"/>
              <a:gd name="connsiteX6" fmla="*/ 148480 w 12087184"/>
              <a:gd name="connsiteY6" fmla="*/ 5930841 h 6335587"/>
              <a:gd name="connsiteX7" fmla="*/ 2638911 w 12087184"/>
              <a:gd name="connsiteY7" fmla="*/ 5933377 h 6335587"/>
              <a:gd name="connsiteX8" fmla="*/ 4080684 w 12087184"/>
              <a:gd name="connsiteY8" fmla="*/ 5926717 h 6335587"/>
              <a:gd name="connsiteX9" fmla="*/ 5045206 w 12087184"/>
              <a:gd name="connsiteY9" fmla="*/ 5927859 h 6335587"/>
              <a:gd name="connsiteX10" fmla="*/ 5855834 w 12087184"/>
              <a:gd name="connsiteY10" fmla="*/ 6335587 h 6335587"/>
              <a:gd name="connsiteX11" fmla="*/ 6274422 w 12087184"/>
              <a:gd name="connsiteY11" fmla="*/ 5903346 h 6335587"/>
              <a:gd name="connsiteX12" fmla="*/ 9098386 w 12087184"/>
              <a:gd name="connsiteY12" fmla="*/ 5911624 h 6335587"/>
              <a:gd name="connsiteX13" fmla="*/ 10007288 w 12087184"/>
              <a:gd name="connsiteY13" fmla="*/ 5914499 h 6335587"/>
              <a:gd name="connsiteX14" fmla="*/ 10927227 w 12087184"/>
              <a:gd name="connsiteY14" fmla="*/ 5922366 h 6335587"/>
              <a:gd name="connsiteX15" fmla="*/ 12085310 w 12087184"/>
              <a:gd name="connsiteY15" fmla="*/ 5921320 h 6335587"/>
              <a:gd name="connsiteX16" fmla="*/ 11571244 w 12087184"/>
              <a:gd name="connsiteY16" fmla="*/ 2621674 h 6335587"/>
              <a:gd name="connsiteX17" fmla="*/ 11561892 w 12087184"/>
              <a:gd name="connsiteY17" fmla="*/ 176313 h 6335587"/>
              <a:gd name="connsiteX18" fmla="*/ 11289537 w 12087184"/>
              <a:gd name="connsiteY18" fmla="*/ 107615 h 6335587"/>
              <a:gd name="connsiteX19" fmla="*/ 10689999 w 12087184"/>
              <a:gd name="connsiteY19" fmla="*/ 70591 h 6335587"/>
              <a:gd name="connsiteX20" fmla="*/ 7599878 w 12087184"/>
              <a:gd name="connsiteY20" fmla="*/ 75910 h 6335587"/>
              <a:gd name="connsiteX21" fmla="*/ 1892744 w 12087184"/>
              <a:gd name="connsiteY21" fmla="*/ 0 h 6335587"/>
              <a:gd name="connsiteX0" fmla="*/ 1892744 w 12096545"/>
              <a:gd name="connsiteY0" fmla="*/ 24998 h 6360585"/>
              <a:gd name="connsiteX1" fmla="*/ 304663 w 12096545"/>
              <a:gd name="connsiteY1" fmla="*/ 35759 h 6360585"/>
              <a:gd name="connsiteX2" fmla="*/ 0 w 12096545"/>
              <a:gd name="connsiteY2" fmla="*/ 72940 h 6360585"/>
              <a:gd name="connsiteX3" fmla="*/ 0 w 12096545"/>
              <a:gd name="connsiteY3" fmla="*/ 934144 h 6360585"/>
              <a:gd name="connsiteX4" fmla="*/ 4597 w 12096545"/>
              <a:gd name="connsiteY4" fmla="*/ 934144 h 6360585"/>
              <a:gd name="connsiteX5" fmla="*/ 88972 w 12096545"/>
              <a:gd name="connsiteY5" fmla="*/ 3548846 h 6360585"/>
              <a:gd name="connsiteX6" fmla="*/ 148480 w 12096545"/>
              <a:gd name="connsiteY6" fmla="*/ 5955839 h 6360585"/>
              <a:gd name="connsiteX7" fmla="*/ 2638911 w 12096545"/>
              <a:gd name="connsiteY7" fmla="*/ 5958375 h 6360585"/>
              <a:gd name="connsiteX8" fmla="*/ 4080684 w 12096545"/>
              <a:gd name="connsiteY8" fmla="*/ 5951715 h 6360585"/>
              <a:gd name="connsiteX9" fmla="*/ 5045206 w 12096545"/>
              <a:gd name="connsiteY9" fmla="*/ 5952857 h 6360585"/>
              <a:gd name="connsiteX10" fmla="*/ 5855834 w 12096545"/>
              <a:gd name="connsiteY10" fmla="*/ 6360585 h 6360585"/>
              <a:gd name="connsiteX11" fmla="*/ 6274422 w 12096545"/>
              <a:gd name="connsiteY11" fmla="*/ 5928344 h 6360585"/>
              <a:gd name="connsiteX12" fmla="*/ 9098386 w 12096545"/>
              <a:gd name="connsiteY12" fmla="*/ 5936622 h 6360585"/>
              <a:gd name="connsiteX13" fmla="*/ 10007288 w 12096545"/>
              <a:gd name="connsiteY13" fmla="*/ 5939497 h 6360585"/>
              <a:gd name="connsiteX14" fmla="*/ 10927227 w 12096545"/>
              <a:gd name="connsiteY14" fmla="*/ 5947364 h 6360585"/>
              <a:gd name="connsiteX15" fmla="*/ 12085310 w 12096545"/>
              <a:gd name="connsiteY15" fmla="*/ 5946318 h 6360585"/>
              <a:gd name="connsiteX16" fmla="*/ 12063456 w 12096545"/>
              <a:gd name="connsiteY16" fmla="*/ 2646672 h 6360585"/>
              <a:gd name="connsiteX17" fmla="*/ 11561892 w 12096545"/>
              <a:gd name="connsiteY17" fmla="*/ 201311 h 6360585"/>
              <a:gd name="connsiteX18" fmla="*/ 11289537 w 12096545"/>
              <a:gd name="connsiteY18" fmla="*/ 132613 h 6360585"/>
              <a:gd name="connsiteX19" fmla="*/ 10689999 w 12096545"/>
              <a:gd name="connsiteY19" fmla="*/ 95589 h 6360585"/>
              <a:gd name="connsiteX20" fmla="*/ 7599878 w 12096545"/>
              <a:gd name="connsiteY20" fmla="*/ 100908 h 6360585"/>
              <a:gd name="connsiteX21" fmla="*/ 1892744 w 12096545"/>
              <a:gd name="connsiteY21" fmla="*/ 24998 h 6360585"/>
              <a:gd name="connsiteX0" fmla="*/ 1892744 w 12127183"/>
              <a:gd name="connsiteY0" fmla="*/ 24998 h 6360585"/>
              <a:gd name="connsiteX1" fmla="*/ 304663 w 12127183"/>
              <a:gd name="connsiteY1" fmla="*/ 35759 h 6360585"/>
              <a:gd name="connsiteX2" fmla="*/ 0 w 12127183"/>
              <a:gd name="connsiteY2" fmla="*/ 72940 h 6360585"/>
              <a:gd name="connsiteX3" fmla="*/ 0 w 12127183"/>
              <a:gd name="connsiteY3" fmla="*/ 934144 h 6360585"/>
              <a:gd name="connsiteX4" fmla="*/ 4597 w 12127183"/>
              <a:gd name="connsiteY4" fmla="*/ 934144 h 6360585"/>
              <a:gd name="connsiteX5" fmla="*/ 88972 w 12127183"/>
              <a:gd name="connsiteY5" fmla="*/ 3548846 h 6360585"/>
              <a:gd name="connsiteX6" fmla="*/ 148480 w 12127183"/>
              <a:gd name="connsiteY6" fmla="*/ 5955839 h 6360585"/>
              <a:gd name="connsiteX7" fmla="*/ 2638911 w 12127183"/>
              <a:gd name="connsiteY7" fmla="*/ 5958375 h 6360585"/>
              <a:gd name="connsiteX8" fmla="*/ 4080684 w 12127183"/>
              <a:gd name="connsiteY8" fmla="*/ 5951715 h 6360585"/>
              <a:gd name="connsiteX9" fmla="*/ 5045206 w 12127183"/>
              <a:gd name="connsiteY9" fmla="*/ 5952857 h 6360585"/>
              <a:gd name="connsiteX10" fmla="*/ 5855834 w 12127183"/>
              <a:gd name="connsiteY10" fmla="*/ 6360585 h 6360585"/>
              <a:gd name="connsiteX11" fmla="*/ 6274422 w 12127183"/>
              <a:gd name="connsiteY11" fmla="*/ 5928344 h 6360585"/>
              <a:gd name="connsiteX12" fmla="*/ 9098386 w 12127183"/>
              <a:gd name="connsiteY12" fmla="*/ 5936622 h 6360585"/>
              <a:gd name="connsiteX13" fmla="*/ 10007288 w 12127183"/>
              <a:gd name="connsiteY13" fmla="*/ 5939497 h 6360585"/>
              <a:gd name="connsiteX14" fmla="*/ 10927227 w 12127183"/>
              <a:gd name="connsiteY14" fmla="*/ 5947364 h 6360585"/>
              <a:gd name="connsiteX15" fmla="*/ 12085310 w 12127183"/>
              <a:gd name="connsiteY15" fmla="*/ 5946318 h 6360585"/>
              <a:gd name="connsiteX16" fmla="*/ 12063456 w 12127183"/>
              <a:gd name="connsiteY16" fmla="*/ 2646672 h 6360585"/>
              <a:gd name="connsiteX17" fmla="*/ 12054104 w 12127183"/>
              <a:gd name="connsiteY17" fmla="*/ 201311 h 6360585"/>
              <a:gd name="connsiteX18" fmla="*/ 11289537 w 12127183"/>
              <a:gd name="connsiteY18" fmla="*/ 132613 h 6360585"/>
              <a:gd name="connsiteX19" fmla="*/ 10689999 w 12127183"/>
              <a:gd name="connsiteY19" fmla="*/ 95589 h 6360585"/>
              <a:gd name="connsiteX20" fmla="*/ 7599878 w 12127183"/>
              <a:gd name="connsiteY20" fmla="*/ 100908 h 6360585"/>
              <a:gd name="connsiteX21" fmla="*/ 1892744 w 12127183"/>
              <a:gd name="connsiteY21" fmla="*/ 24998 h 6360585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689999 w 12114255"/>
              <a:gd name="connsiteY19" fmla="*/ 70591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5587"/>
              <a:gd name="connsiteX1" fmla="*/ 304663 w 12114253"/>
              <a:gd name="connsiteY1" fmla="*/ 10761 h 6335587"/>
              <a:gd name="connsiteX2" fmla="*/ 0 w 12114253"/>
              <a:gd name="connsiteY2" fmla="*/ 47942 h 6335587"/>
              <a:gd name="connsiteX3" fmla="*/ 0 w 12114253"/>
              <a:gd name="connsiteY3" fmla="*/ 909146 h 6335587"/>
              <a:gd name="connsiteX4" fmla="*/ 4597 w 12114253"/>
              <a:gd name="connsiteY4" fmla="*/ 909146 h 6335587"/>
              <a:gd name="connsiteX5" fmla="*/ 88972 w 12114253"/>
              <a:gd name="connsiteY5" fmla="*/ 3523848 h 6335587"/>
              <a:gd name="connsiteX6" fmla="*/ 148480 w 12114253"/>
              <a:gd name="connsiteY6" fmla="*/ 5930841 h 6335587"/>
              <a:gd name="connsiteX7" fmla="*/ 2638911 w 12114253"/>
              <a:gd name="connsiteY7" fmla="*/ 5933377 h 6335587"/>
              <a:gd name="connsiteX8" fmla="*/ 4080684 w 12114253"/>
              <a:gd name="connsiteY8" fmla="*/ 5926717 h 6335587"/>
              <a:gd name="connsiteX9" fmla="*/ 5045206 w 12114253"/>
              <a:gd name="connsiteY9" fmla="*/ 5927859 h 6335587"/>
              <a:gd name="connsiteX10" fmla="*/ 5855834 w 12114253"/>
              <a:gd name="connsiteY10" fmla="*/ 6335587 h 6335587"/>
              <a:gd name="connsiteX11" fmla="*/ 6274422 w 12114253"/>
              <a:gd name="connsiteY11" fmla="*/ 5903346 h 6335587"/>
              <a:gd name="connsiteX12" fmla="*/ 9098386 w 12114253"/>
              <a:gd name="connsiteY12" fmla="*/ 5911624 h 6335587"/>
              <a:gd name="connsiteX13" fmla="*/ 10007288 w 12114253"/>
              <a:gd name="connsiteY13" fmla="*/ 5914499 h 6335587"/>
              <a:gd name="connsiteX14" fmla="*/ 10927227 w 12114253"/>
              <a:gd name="connsiteY14" fmla="*/ 5922366 h 6335587"/>
              <a:gd name="connsiteX15" fmla="*/ 12085310 w 12114253"/>
              <a:gd name="connsiteY15" fmla="*/ 5921320 h 6335587"/>
              <a:gd name="connsiteX16" fmla="*/ 12063456 w 12114253"/>
              <a:gd name="connsiteY16" fmla="*/ 2621674 h 6335587"/>
              <a:gd name="connsiteX17" fmla="*/ 12054104 w 12114253"/>
              <a:gd name="connsiteY17" fmla="*/ 176313 h 6335587"/>
              <a:gd name="connsiteX18" fmla="*/ 11289537 w 12114253"/>
              <a:gd name="connsiteY18" fmla="*/ 107615 h 6335587"/>
              <a:gd name="connsiteX19" fmla="*/ 10259313 w 12114253"/>
              <a:gd name="connsiteY19" fmla="*/ 101059 h 6335587"/>
              <a:gd name="connsiteX20" fmla="*/ 7599878 w 12114253"/>
              <a:gd name="connsiteY20" fmla="*/ 75910 h 6335587"/>
              <a:gd name="connsiteX21" fmla="*/ 1892744 w 12114253"/>
              <a:gd name="connsiteY21" fmla="*/ 0 h 6335587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259313 w 12114255"/>
              <a:gd name="connsiteY19" fmla="*/ 101059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274422 w 12114253"/>
              <a:gd name="connsiteY11" fmla="*/ 5903346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080684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308929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196455 w 12114253"/>
              <a:gd name="connsiteY11" fmla="*/ 5908410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141474 w 12114253"/>
              <a:gd name="connsiteY9" fmla="*/ 5927859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236797 w 12114253"/>
              <a:gd name="connsiteY9" fmla="*/ 5927859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92239 w 12114253"/>
              <a:gd name="connsiteY11" fmla="*/ 5912762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3319168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07348"/>
              <a:gd name="connsiteY0" fmla="*/ 0 h 6231011"/>
              <a:gd name="connsiteX1" fmla="*/ 304663 w 12107348"/>
              <a:gd name="connsiteY1" fmla="*/ 10761 h 6231011"/>
              <a:gd name="connsiteX2" fmla="*/ 0 w 12107348"/>
              <a:gd name="connsiteY2" fmla="*/ 47942 h 6231011"/>
              <a:gd name="connsiteX3" fmla="*/ 0 w 12107348"/>
              <a:gd name="connsiteY3" fmla="*/ 909146 h 6231011"/>
              <a:gd name="connsiteX4" fmla="*/ 4597 w 12107348"/>
              <a:gd name="connsiteY4" fmla="*/ 909146 h 6231011"/>
              <a:gd name="connsiteX5" fmla="*/ 88972 w 12107348"/>
              <a:gd name="connsiteY5" fmla="*/ 3523848 h 6231011"/>
              <a:gd name="connsiteX6" fmla="*/ 148480 w 12107348"/>
              <a:gd name="connsiteY6" fmla="*/ 5930841 h 6231011"/>
              <a:gd name="connsiteX7" fmla="*/ 3319168 w 12107348"/>
              <a:gd name="connsiteY7" fmla="*/ 5933377 h 6231011"/>
              <a:gd name="connsiteX8" fmla="*/ 4308929 w 12107348"/>
              <a:gd name="connsiteY8" fmla="*/ 5926717 h 6231011"/>
              <a:gd name="connsiteX9" fmla="*/ 5308288 w 12107348"/>
              <a:gd name="connsiteY9" fmla="*/ 5937810 h 6231011"/>
              <a:gd name="connsiteX10" fmla="*/ 5707509 w 12107348"/>
              <a:gd name="connsiteY10" fmla="*/ 6231011 h 6231011"/>
              <a:gd name="connsiteX11" fmla="*/ 6071394 w 12107348"/>
              <a:gd name="connsiteY11" fmla="*/ 5917114 h 6231011"/>
              <a:gd name="connsiteX12" fmla="*/ 9098386 w 12107348"/>
              <a:gd name="connsiteY12" fmla="*/ 5911624 h 6231011"/>
              <a:gd name="connsiteX13" fmla="*/ 10007288 w 12107348"/>
              <a:gd name="connsiteY13" fmla="*/ 5914499 h 6231011"/>
              <a:gd name="connsiteX14" fmla="*/ 10927227 w 12107348"/>
              <a:gd name="connsiteY14" fmla="*/ 5922366 h 6231011"/>
              <a:gd name="connsiteX15" fmla="*/ 12085310 w 12107348"/>
              <a:gd name="connsiteY15" fmla="*/ 5921320 h 6231011"/>
              <a:gd name="connsiteX16" fmla="*/ 12063456 w 12107348"/>
              <a:gd name="connsiteY16" fmla="*/ 2621674 h 6231011"/>
              <a:gd name="connsiteX17" fmla="*/ 12054104 w 12107348"/>
              <a:gd name="connsiteY17" fmla="*/ 176313 h 6231011"/>
              <a:gd name="connsiteX18" fmla="*/ 11289537 w 12107348"/>
              <a:gd name="connsiteY18" fmla="*/ 107615 h 6231011"/>
              <a:gd name="connsiteX19" fmla="*/ 10259313 w 12107348"/>
              <a:gd name="connsiteY19" fmla="*/ 101059 h 6231011"/>
              <a:gd name="connsiteX20" fmla="*/ 7599878 w 12107348"/>
              <a:gd name="connsiteY20" fmla="*/ 75910 h 6231011"/>
              <a:gd name="connsiteX21" fmla="*/ 1892744 w 12107348"/>
              <a:gd name="connsiteY21" fmla="*/ 0 h 6231011"/>
              <a:gd name="connsiteX0" fmla="*/ 1892744 w 12107348"/>
              <a:gd name="connsiteY0" fmla="*/ 0 h 6231011"/>
              <a:gd name="connsiteX1" fmla="*/ 304663 w 12107348"/>
              <a:gd name="connsiteY1" fmla="*/ 10761 h 6231011"/>
              <a:gd name="connsiteX2" fmla="*/ 0 w 12107348"/>
              <a:gd name="connsiteY2" fmla="*/ 47942 h 6231011"/>
              <a:gd name="connsiteX3" fmla="*/ 0 w 12107348"/>
              <a:gd name="connsiteY3" fmla="*/ 909146 h 6231011"/>
              <a:gd name="connsiteX4" fmla="*/ 4597 w 12107348"/>
              <a:gd name="connsiteY4" fmla="*/ 909146 h 6231011"/>
              <a:gd name="connsiteX5" fmla="*/ 88972 w 12107348"/>
              <a:gd name="connsiteY5" fmla="*/ 3523848 h 6231011"/>
              <a:gd name="connsiteX6" fmla="*/ 148480 w 12107348"/>
              <a:gd name="connsiteY6" fmla="*/ 5930841 h 6231011"/>
              <a:gd name="connsiteX7" fmla="*/ 3319168 w 12107348"/>
              <a:gd name="connsiteY7" fmla="*/ 5933377 h 6231011"/>
              <a:gd name="connsiteX8" fmla="*/ 4308929 w 12107348"/>
              <a:gd name="connsiteY8" fmla="*/ 5926717 h 6231011"/>
              <a:gd name="connsiteX9" fmla="*/ 5308288 w 12107348"/>
              <a:gd name="connsiteY9" fmla="*/ 5937810 h 6231011"/>
              <a:gd name="connsiteX10" fmla="*/ 5707509 w 12107348"/>
              <a:gd name="connsiteY10" fmla="*/ 6231011 h 6231011"/>
              <a:gd name="connsiteX11" fmla="*/ 6071394 w 12107348"/>
              <a:gd name="connsiteY11" fmla="*/ 5917114 h 6231011"/>
              <a:gd name="connsiteX12" fmla="*/ 9098386 w 12107348"/>
              <a:gd name="connsiteY12" fmla="*/ 5911624 h 6231011"/>
              <a:gd name="connsiteX13" fmla="*/ 10007288 w 12107348"/>
              <a:gd name="connsiteY13" fmla="*/ 5914499 h 6231011"/>
              <a:gd name="connsiteX14" fmla="*/ 10927227 w 12107348"/>
              <a:gd name="connsiteY14" fmla="*/ 5922366 h 6231011"/>
              <a:gd name="connsiteX15" fmla="*/ 12085310 w 12107348"/>
              <a:gd name="connsiteY15" fmla="*/ 5921320 h 6231011"/>
              <a:gd name="connsiteX16" fmla="*/ 12063456 w 12107348"/>
              <a:gd name="connsiteY16" fmla="*/ 2621674 h 6231011"/>
              <a:gd name="connsiteX17" fmla="*/ 12054104 w 12107348"/>
              <a:gd name="connsiteY17" fmla="*/ 176313 h 6231011"/>
              <a:gd name="connsiteX18" fmla="*/ 11289537 w 12107348"/>
              <a:gd name="connsiteY18" fmla="*/ 107615 h 6231011"/>
              <a:gd name="connsiteX19" fmla="*/ 10259313 w 12107348"/>
              <a:gd name="connsiteY19" fmla="*/ 101059 h 6231011"/>
              <a:gd name="connsiteX20" fmla="*/ 7599878 w 12107348"/>
              <a:gd name="connsiteY20" fmla="*/ 75910 h 6231011"/>
              <a:gd name="connsiteX21" fmla="*/ 1892744 w 12107348"/>
              <a:gd name="connsiteY21" fmla="*/ 0 h 6231011"/>
              <a:gd name="connsiteX0" fmla="*/ 1892744 w 12113512"/>
              <a:gd name="connsiteY0" fmla="*/ 25991 h 6257002"/>
              <a:gd name="connsiteX1" fmla="*/ 304663 w 12113512"/>
              <a:gd name="connsiteY1" fmla="*/ 36752 h 6257002"/>
              <a:gd name="connsiteX2" fmla="*/ 0 w 12113512"/>
              <a:gd name="connsiteY2" fmla="*/ 73933 h 6257002"/>
              <a:gd name="connsiteX3" fmla="*/ 0 w 12113512"/>
              <a:gd name="connsiteY3" fmla="*/ 935137 h 6257002"/>
              <a:gd name="connsiteX4" fmla="*/ 4597 w 12113512"/>
              <a:gd name="connsiteY4" fmla="*/ 935137 h 6257002"/>
              <a:gd name="connsiteX5" fmla="*/ 88972 w 12113512"/>
              <a:gd name="connsiteY5" fmla="*/ 3549839 h 6257002"/>
              <a:gd name="connsiteX6" fmla="*/ 148480 w 12113512"/>
              <a:gd name="connsiteY6" fmla="*/ 5956832 h 6257002"/>
              <a:gd name="connsiteX7" fmla="*/ 3319168 w 12113512"/>
              <a:gd name="connsiteY7" fmla="*/ 5959368 h 6257002"/>
              <a:gd name="connsiteX8" fmla="*/ 4308929 w 12113512"/>
              <a:gd name="connsiteY8" fmla="*/ 5952708 h 6257002"/>
              <a:gd name="connsiteX9" fmla="*/ 5308288 w 12113512"/>
              <a:gd name="connsiteY9" fmla="*/ 5963801 h 6257002"/>
              <a:gd name="connsiteX10" fmla="*/ 5707509 w 12113512"/>
              <a:gd name="connsiteY10" fmla="*/ 6257002 h 6257002"/>
              <a:gd name="connsiteX11" fmla="*/ 6071394 w 12113512"/>
              <a:gd name="connsiteY11" fmla="*/ 5943105 h 6257002"/>
              <a:gd name="connsiteX12" fmla="*/ 9098386 w 12113512"/>
              <a:gd name="connsiteY12" fmla="*/ 5937615 h 6257002"/>
              <a:gd name="connsiteX13" fmla="*/ 10007288 w 12113512"/>
              <a:gd name="connsiteY13" fmla="*/ 5940490 h 6257002"/>
              <a:gd name="connsiteX14" fmla="*/ 10927227 w 12113512"/>
              <a:gd name="connsiteY14" fmla="*/ 5948357 h 6257002"/>
              <a:gd name="connsiteX15" fmla="*/ 12085310 w 12113512"/>
              <a:gd name="connsiteY15" fmla="*/ 5947311 h 6257002"/>
              <a:gd name="connsiteX16" fmla="*/ 12063456 w 12113512"/>
              <a:gd name="connsiteY16" fmla="*/ 2647665 h 6257002"/>
              <a:gd name="connsiteX17" fmla="*/ 12054104 w 12113512"/>
              <a:gd name="connsiteY17" fmla="*/ 202304 h 6257002"/>
              <a:gd name="connsiteX18" fmla="*/ 11486459 w 12113512"/>
              <a:gd name="connsiteY18" fmla="*/ 141081 h 6257002"/>
              <a:gd name="connsiteX19" fmla="*/ 10259313 w 12113512"/>
              <a:gd name="connsiteY19" fmla="*/ 127050 h 6257002"/>
              <a:gd name="connsiteX20" fmla="*/ 7599878 w 12113512"/>
              <a:gd name="connsiteY20" fmla="*/ 101901 h 6257002"/>
              <a:gd name="connsiteX21" fmla="*/ 1892744 w 12113512"/>
              <a:gd name="connsiteY21" fmla="*/ 25991 h 6257002"/>
              <a:gd name="connsiteX0" fmla="*/ 1892744 w 12117505"/>
              <a:gd name="connsiteY0" fmla="*/ 0 h 6231011"/>
              <a:gd name="connsiteX1" fmla="*/ 304663 w 12117505"/>
              <a:gd name="connsiteY1" fmla="*/ 10761 h 6231011"/>
              <a:gd name="connsiteX2" fmla="*/ 0 w 12117505"/>
              <a:gd name="connsiteY2" fmla="*/ 47942 h 6231011"/>
              <a:gd name="connsiteX3" fmla="*/ 0 w 12117505"/>
              <a:gd name="connsiteY3" fmla="*/ 909146 h 6231011"/>
              <a:gd name="connsiteX4" fmla="*/ 4597 w 12117505"/>
              <a:gd name="connsiteY4" fmla="*/ 909146 h 6231011"/>
              <a:gd name="connsiteX5" fmla="*/ 88972 w 12117505"/>
              <a:gd name="connsiteY5" fmla="*/ 3523848 h 6231011"/>
              <a:gd name="connsiteX6" fmla="*/ 148480 w 12117505"/>
              <a:gd name="connsiteY6" fmla="*/ 5930841 h 6231011"/>
              <a:gd name="connsiteX7" fmla="*/ 3319168 w 12117505"/>
              <a:gd name="connsiteY7" fmla="*/ 5933377 h 6231011"/>
              <a:gd name="connsiteX8" fmla="*/ 4308929 w 12117505"/>
              <a:gd name="connsiteY8" fmla="*/ 5926717 h 6231011"/>
              <a:gd name="connsiteX9" fmla="*/ 5308288 w 12117505"/>
              <a:gd name="connsiteY9" fmla="*/ 5937810 h 6231011"/>
              <a:gd name="connsiteX10" fmla="*/ 5707509 w 12117505"/>
              <a:gd name="connsiteY10" fmla="*/ 6231011 h 6231011"/>
              <a:gd name="connsiteX11" fmla="*/ 6071394 w 12117505"/>
              <a:gd name="connsiteY11" fmla="*/ 5917114 h 6231011"/>
              <a:gd name="connsiteX12" fmla="*/ 9098386 w 12117505"/>
              <a:gd name="connsiteY12" fmla="*/ 5911624 h 6231011"/>
              <a:gd name="connsiteX13" fmla="*/ 10007288 w 12117505"/>
              <a:gd name="connsiteY13" fmla="*/ 5914499 h 6231011"/>
              <a:gd name="connsiteX14" fmla="*/ 10927227 w 12117505"/>
              <a:gd name="connsiteY14" fmla="*/ 5922366 h 6231011"/>
              <a:gd name="connsiteX15" fmla="*/ 12085310 w 12117505"/>
              <a:gd name="connsiteY15" fmla="*/ 5921320 h 6231011"/>
              <a:gd name="connsiteX16" fmla="*/ 12063456 w 12117505"/>
              <a:gd name="connsiteY16" fmla="*/ 2621674 h 6231011"/>
              <a:gd name="connsiteX17" fmla="*/ 12054104 w 12117505"/>
              <a:gd name="connsiteY17" fmla="*/ 176313 h 6231011"/>
              <a:gd name="connsiteX18" fmla="*/ 11486459 w 12117505"/>
              <a:gd name="connsiteY18" fmla="*/ 115090 h 6231011"/>
              <a:gd name="connsiteX19" fmla="*/ 10259313 w 12117505"/>
              <a:gd name="connsiteY19" fmla="*/ 101059 h 6231011"/>
              <a:gd name="connsiteX20" fmla="*/ 7599878 w 12117505"/>
              <a:gd name="connsiteY20" fmla="*/ 75910 h 6231011"/>
              <a:gd name="connsiteX21" fmla="*/ 1892744 w 12117505"/>
              <a:gd name="connsiteY21" fmla="*/ 0 h 6231011"/>
              <a:gd name="connsiteX0" fmla="*/ 1892744 w 12117505"/>
              <a:gd name="connsiteY0" fmla="*/ 0 h 6231011"/>
              <a:gd name="connsiteX1" fmla="*/ 304663 w 12117505"/>
              <a:gd name="connsiteY1" fmla="*/ 10761 h 6231011"/>
              <a:gd name="connsiteX2" fmla="*/ 0 w 12117505"/>
              <a:gd name="connsiteY2" fmla="*/ 47942 h 6231011"/>
              <a:gd name="connsiteX3" fmla="*/ 0 w 12117505"/>
              <a:gd name="connsiteY3" fmla="*/ 909146 h 6231011"/>
              <a:gd name="connsiteX4" fmla="*/ 4597 w 12117505"/>
              <a:gd name="connsiteY4" fmla="*/ 909146 h 6231011"/>
              <a:gd name="connsiteX5" fmla="*/ 88972 w 12117505"/>
              <a:gd name="connsiteY5" fmla="*/ 3523848 h 6231011"/>
              <a:gd name="connsiteX6" fmla="*/ 148480 w 12117505"/>
              <a:gd name="connsiteY6" fmla="*/ 5930841 h 6231011"/>
              <a:gd name="connsiteX7" fmla="*/ 3319168 w 12117505"/>
              <a:gd name="connsiteY7" fmla="*/ 5933377 h 6231011"/>
              <a:gd name="connsiteX8" fmla="*/ 4308929 w 12117505"/>
              <a:gd name="connsiteY8" fmla="*/ 5926717 h 6231011"/>
              <a:gd name="connsiteX9" fmla="*/ 5308288 w 12117505"/>
              <a:gd name="connsiteY9" fmla="*/ 5937810 h 6231011"/>
              <a:gd name="connsiteX10" fmla="*/ 5707509 w 12117505"/>
              <a:gd name="connsiteY10" fmla="*/ 6231011 h 6231011"/>
              <a:gd name="connsiteX11" fmla="*/ 6071394 w 12117505"/>
              <a:gd name="connsiteY11" fmla="*/ 5917114 h 6231011"/>
              <a:gd name="connsiteX12" fmla="*/ 9098386 w 12117505"/>
              <a:gd name="connsiteY12" fmla="*/ 5911624 h 6231011"/>
              <a:gd name="connsiteX13" fmla="*/ 10007288 w 12117505"/>
              <a:gd name="connsiteY13" fmla="*/ 5914499 h 6231011"/>
              <a:gd name="connsiteX14" fmla="*/ 10927227 w 12117505"/>
              <a:gd name="connsiteY14" fmla="*/ 5922366 h 6231011"/>
              <a:gd name="connsiteX15" fmla="*/ 12085310 w 12117505"/>
              <a:gd name="connsiteY15" fmla="*/ 5921320 h 6231011"/>
              <a:gd name="connsiteX16" fmla="*/ 12063456 w 12117505"/>
              <a:gd name="connsiteY16" fmla="*/ 2621674 h 6231011"/>
              <a:gd name="connsiteX17" fmla="*/ 12054104 w 12117505"/>
              <a:gd name="connsiteY17" fmla="*/ 176313 h 6231011"/>
              <a:gd name="connsiteX18" fmla="*/ 11486459 w 12117505"/>
              <a:gd name="connsiteY18" fmla="*/ 115090 h 6231011"/>
              <a:gd name="connsiteX19" fmla="*/ 10223511 w 12117505"/>
              <a:gd name="connsiteY19" fmla="*/ 101059 h 6231011"/>
              <a:gd name="connsiteX20" fmla="*/ 7599878 w 12117505"/>
              <a:gd name="connsiteY20" fmla="*/ 75910 h 6231011"/>
              <a:gd name="connsiteX21" fmla="*/ 1892744 w 12117505"/>
              <a:gd name="connsiteY21" fmla="*/ 0 h 6231011"/>
              <a:gd name="connsiteX0" fmla="*/ 2161267 w 12117505"/>
              <a:gd name="connsiteY0" fmla="*/ 19141 h 6220250"/>
              <a:gd name="connsiteX1" fmla="*/ 304663 w 12117505"/>
              <a:gd name="connsiteY1" fmla="*/ 0 h 6220250"/>
              <a:gd name="connsiteX2" fmla="*/ 0 w 12117505"/>
              <a:gd name="connsiteY2" fmla="*/ 37181 h 6220250"/>
              <a:gd name="connsiteX3" fmla="*/ 0 w 12117505"/>
              <a:gd name="connsiteY3" fmla="*/ 898385 h 6220250"/>
              <a:gd name="connsiteX4" fmla="*/ 4597 w 12117505"/>
              <a:gd name="connsiteY4" fmla="*/ 898385 h 6220250"/>
              <a:gd name="connsiteX5" fmla="*/ 88972 w 12117505"/>
              <a:gd name="connsiteY5" fmla="*/ 3513087 h 6220250"/>
              <a:gd name="connsiteX6" fmla="*/ 148480 w 12117505"/>
              <a:gd name="connsiteY6" fmla="*/ 5920080 h 6220250"/>
              <a:gd name="connsiteX7" fmla="*/ 3319168 w 12117505"/>
              <a:gd name="connsiteY7" fmla="*/ 5922616 h 6220250"/>
              <a:gd name="connsiteX8" fmla="*/ 4308929 w 12117505"/>
              <a:gd name="connsiteY8" fmla="*/ 5915956 h 6220250"/>
              <a:gd name="connsiteX9" fmla="*/ 5308288 w 12117505"/>
              <a:gd name="connsiteY9" fmla="*/ 5927049 h 6220250"/>
              <a:gd name="connsiteX10" fmla="*/ 5707509 w 12117505"/>
              <a:gd name="connsiteY10" fmla="*/ 6220250 h 6220250"/>
              <a:gd name="connsiteX11" fmla="*/ 6071394 w 12117505"/>
              <a:gd name="connsiteY11" fmla="*/ 5906353 h 6220250"/>
              <a:gd name="connsiteX12" fmla="*/ 9098386 w 12117505"/>
              <a:gd name="connsiteY12" fmla="*/ 5900863 h 6220250"/>
              <a:gd name="connsiteX13" fmla="*/ 10007288 w 12117505"/>
              <a:gd name="connsiteY13" fmla="*/ 5903738 h 6220250"/>
              <a:gd name="connsiteX14" fmla="*/ 10927227 w 12117505"/>
              <a:gd name="connsiteY14" fmla="*/ 5911605 h 6220250"/>
              <a:gd name="connsiteX15" fmla="*/ 12085310 w 12117505"/>
              <a:gd name="connsiteY15" fmla="*/ 5910559 h 6220250"/>
              <a:gd name="connsiteX16" fmla="*/ 12063456 w 12117505"/>
              <a:gd name="connsiteY16" fmla="*/ 2610913 h 6220250"/>
              <a:gd name="connsiteX17" fmla="*/ 12054104 w 12117505"/>
              <a:gd name="connsiteY17" fmla="*/ 165552 h 6220250"/>
              <a:gd name="connsiteX18" fmla="*/ 11486459 w 12117505"/>
              <a:gd name="connsiteY18" fmla="*/ 104329 h 6220250"/>
              <a:gd name="connsiteX19" fmla="*/ 10223511 w 12117505"/>
              <a:gd name="connsiteY19" fmla="*/ 90298 h 6220250"/>
              <a:gd name="connsiteX20" fmla="*/ 7599878 w 12117505"/>
              <a:gd name="connsiteY20" fmla="*/ 65149 h 6220250"/>
              <a:gd name="connsiteX21" fmla="*/ 2161267 w 12117505"/>
              <a:gd name="connsiteY21" fmla="*/ 19141 h 622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117505" h="6220250">
                <a:moveTo>
                  <a:pt x="2161267" y="19141"/>
                </a:moveTo>
                <a:lnTo>
                  <a:pt x="304663" y="0"/>
                </a:lnTo>
                <a:cubicBezTo>
                  <a:pt x="185441" y="6633"/>
                  <a:pt x="30881" y="-9771"/>
                  <a:pt x="0" y="37181"/>
                </a:cubicBezTo>
                <a:lnTo>
                  <a:pt x="0" y="898385"/>
                </a:lnTo>
                <a:lnTo>
                  <a:pt x="4597" y="898385"/>
                </a:lnTo>
                <a:cubicBezTo>
                  <a:pt x="19426" y="1334169"/>
                  <a:pt x="64992" y="2676138"/>
                  <a:pt x="88972" y="3513087"/>
                </a:cubicBezTo>
                <a:cubicBezTo>
                  <a:pt x="105117" y="5620876"/>
                  <a:pt x="7283" y="5947660"/>
                  <a:pt x="148480" y="5920080"/>
                </a:cubicBezTo>
                <a:cubicBezTo>
                  <a:pt x="1104834" y="5907051"/>
                  <a:pt x="1937287" y="5946100"/>
                  <a:pt x="3319168" y="5922616"/>
                </a:cubicBezTo>
                <a:lnTo>
                  <a:pt x="4308929" y="5915956"/>
                </a:lnTo>
                <a:lnTo>
                  <a:pt x="5308288" y="5927049"/>
                </a:lnTo>
                <a:cubicBezTo>
                  <a:pt x="5547231" y="6067310"/>
                  <a:pt x="5496220" y="6087878"/>
                  <a:pt x="5707509" y="6220250"/>
                </a:cubicBezTo>
                <a:cubicBezTo>
                  <a:pt x="5841193" y="6118374"/>
                  <a:pt x="5945888" y="6035937"/>
                  <a:pt x="6071394" y="5906353"/>
                </a:cubicBezTo>
                <a:cubicBezTo>
                  <a:pt x="6158383" y="5903613"/>
                  <a:pt x="8737174" y="5907778"/>
                  <a:pt x="9098386" y="5900863"/>
                </a:cubicBezTo>
                <a:lnTo>
                  <a:pt x="10007288" y="5903738"/>
                </a:lnTo>
                <a:lnTo>
                  <a:pt x="10927227" y="5911605"/>
                </a:lnTo>
                <a:cubicBezTo>
                  <a:pt x="11284890" y="5901941"/>
                  <a:pt x="12058379" y="5954312"/>
                  <a:pt x="12085310" y="5910559"/>
                </a:cubicBezTo>
                <a:cubicBezTo>
                  <a:pt x="12123753" y="5705039"/>
                  <a:pt x="12050112" y="4396214"/>
                  <a:pt x="12063456" y="2610913"/>
                </a:cubicBezTo>
                <a:cubicBezTo>
                  <a:pt x="12111817" y="1529645"/>
                  <a:pt x="12159998" y="580957"/>
                  <a:pt x="12054104" y="165552"/>
                </a:cubicBezTo>
                <a:cubicBezTo>
                  <a:pt x="12029550" y="69231"/>
                  <a:pt x="11791558" y="116871"/>
                  <a:pt x="11486459" y="104329"/>
                </a:cubicBezTo>
                <a:cubicBezTo>
                  <a:pt x="11181360" y="91787"/>
                  <a:pt x="10644494" y="94975"/>
                  <a:pt x="10223511" y="90298"/>
                </a:cubicBezTo>
                <a:lnTo>
                  <a:pt x="7599878" y="65149"/>
                </a:lnTo>
                <a:lnTo>
                  <a:pt x="2161267" y="19141"/>
                </a:ln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50DF3D3C-23FF-86E5-580D-F2CF1D7F36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00572"/>
              </p:ext>
            </p:extLst>
          </p:nvPr>
        </p:nvGraphicFramePr>
        <p:xfrm>
          <a:off x="5462177" y="866273"/>
          <a:ext cx="5943760" cy="5192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9759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F7BC237-77DF-4DFB-94F7-DB493EDA1C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900B98-F8EC-2394-8DE1-6C7C8AA9B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904" y="974869"/>
            <a:ext cx="3790042" cy="4908263"/>
          </a:xfrm>
        </p:spPr>
        <p:txBody>
          <a:bodyPr>
            <a:normAutofit/>
          </a:bodyPr>
          <a:lstStyle/>
          <a:p>
            <a:pPr algn="ctr"/>
            <a:r>
              <a:rPr lang="en-US" dirty="0" err="1"/>
              <a:t>aetiology</a:t>
            </a:r>
            <a:endParaRPr lang="en-MY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49BEB14-1089-D6AA-D3C6-39D29F536C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776100"/>
              </p:ext>
            </p:extLst>
          </p:nvPr>
        </p:nvGraphicFramePr>
        <p:xfrm>
          <a:off x="5185533" y="628642"/>
          <a:ext cx="6383102" cy="56007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6687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4474318-9BA9-4C58-85CC-EAF141DDB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90D2B4-494B-17A8-0F36-F08BA5778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569" y="1594885"/>
            <a:ext cx="3556795" cy="382470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Diagnostic </a:t>
            </a:r>
            <a:br>
              <a:rPr lang="en-US" dirty="0"/>
            </a:br>
            <a:r>
              <a:rPr lang="en-US" dirty="0"/>
              <a:t>work up</a:t>
            </a:r>
            <a:endParaRPr lang="en-MY" dirty="0"/>
          </a:p>
        </p:txBody>
      </p:sp>
      <p:sp>
        <p:nvSpPr>
          <p:cNvPr id="16" name="Freeform: Shape 10">
            <a:extLst>
              <a:ext uri="{FF2B5EF4-FFF2-40B4-BE49-F238E27FC236}">
                <a16:creationId xmlns:a16="http://schemas.microsoft.com/office/drawing/2014/main" id="{9F9F0D99-A2D7-4650-BA53-99550E8F68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5369837" y="-256824"/>
            <a:ext cx="5737892" cy="7262471"/>
          </a:xfrm>
          <a:custGeom>
            <a:avLst/>
            <a:gdLst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34742 w 11603130"/>
              <a:gd name="connsiteY11" fmla="*/ 5912754 h 6362961"/>
              <a:gd name="connsiteX12" fmla="*/ 8343333 w 11603130"/>
              <a:gd name="connsiteY12" fmla="*/ 6362961 h 6362961"/>
              <a:gd name="connsiteX13" fmla="*/ 8951337 w 11603130"/>
              <a:gd name="connsiteY13" fmla="*/ 5912879 h 6362961"/>
              <a:gd name="connsiteX14" fmla="*/ 9710371 w 11603130"/>
              <a:gd name="connsiteY14" fmla="*/ 5911624 h 6362961"/>
              <a:gd name="connsiteX15" fmla="*/ 9804791 w 11603130"/>
              <a:gd name="connsiteY15" fmla="*/ 5908320 h 6362961"/>
              <a:gd name="connsiteX16" fmla="*/ 9863784 w 11603130"/>
              <a:gd name="connsiteY16" fmla="*/ 5909115 h 6362961"/>
              <a:gd name="connsiteX17" fmla="*/ 10007288 w 11603130"/>
              <a:gd name="connsiteY17" fmla="*/ 5914499 h 6362961"/>
              <a:gd name="connsiteX18" fmla="*/ 10927227 w 11603130"/>
              <a:gd name="connsiteY18" fmla="*/ 5922366 h 6362961"/>
              <a:gd name="connsiteX19" fmla="*/ 11562333 w 11603130"/>
              <a:gd name="connsiteY19" fmla="*/ 5906085 h 6362961"/>
              <a:gd name="connsiteX20" fmla="*/ 11571244 w 11603130"/>
              <a:gd name="connsiteY20" fmla="*/ 2621674 h 6362961"/>
              <a:gd name="connsiteX21" fmla="*/ 11561892 w 11603130"/>
              <a:gd name="connsiteY21" fmla="*/ 176313 h 6362961"/>
              <a:gd name="connsiteX22" fmla="*/ 11289537 w 11603130"/>
              <a:gd name="connsiteY22" fmla="*/ 107615 h 6362961"/>
              <a:gd name="connsiteX23" fmla="*/ 10689999 w 11603130"/>
              <a:gd name="connsiteY23" fmla="*/ 70591 h 6362961"/>
              <a:gd name="connsiteX24" fmla="*/ 7599878 w 11603130"/>
              <a:gd name="connsiteY24" fmla="*/ 7591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5045206 w 11603130"/>
              <a:gd name="connsiteY10" fmla="*/ 5927859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8951337 w 11603130"/>
              <a:gd name="connsiteY12" fmla="*/ 5912879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42722 w 11603130"/>
              <a:gd name="connsiteY12" fmla="*/ 588550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098386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8972 w 11603130"/>
              <a:gd name="connsiteY5" fmla="*/ 3523848 h 6335587"/>
              <a:gd name="connsiteX6" fmla="*/ 148480 w 11603130"/>
              <a:gd name="connsiteY6" fmla="*/ 5930841 h 6335587"/>
              <a:gd name="connsiteX7" fmla="*/ 2638911 w 11603130"/>
              <a:gd name="connsiteY7" fmla="*/ 5933377 h 6335587"/>
              <a:gd name="connsiteX8" fmla="*/ 4080684 w 11603130"/>
              <a:gd name="connsiteY8" fmla="*/ 5926717 h 6335587"/>
              <a:gd name="connsiteX9" fmla="*/ 5045206 w 11603130"/>
              <a:gd name="connsiteY9" fmla="*/ 5927859 h 6335587"/>
              <a:gd name="connsiteX10" fmla="*/ 5855834 w 11603130"/>
              <a:gd name="connsiteY10" fmla="*/ 6335587 h 6335587"/>
              <a:gd name="connsiteX11" fmla="*/ 6274422 w 11603130"/>
              <a:gd name="connsiteY11" fmla="*/ 5903346 h 6335587"/>
              <a:gd name="connsiteX12" fmla="*/ 9098386 w 11603130"/>
              <a:gd name="connsiteY12" fmla="*/ 5911624 h 6335587"/>
              <a:gd name="connsiteX13" fmla="*/ 10007288 w 11603130"/>
              <a:gd name="connsiteY13" fmla="*/ 5914499 h 6335587"/>
              <a:gd name="connsiteX14" fmla="*/ 10927227 w 11603130"/>
              <a:gd name="connsiteY14" fmla="*/ 5922366 h 6335587"/>
              <a:gd name="connsiteX15" fmla="*/ 11562333 w 11603130"/>
              <a:gd name="connsiteY15" fmla="*/ 5906085 h 6335587"/>
              <a:gd name="connsiteX16" fmla="*/ 11571244 w 11603130"/>
              <a:gd name="connsiteY16" fmla="*/ 2621674 h 6335587"/>
              <a:gd name="connsiteX17" fmla="*/ 11561892 w 11603130"/>
              <a:gd name="connsiteY17" fmla="*/ 176313 h 6335587"/>
              <a:gd name="connsiteX18" fmla="*/ 11289537 w 11603130"/>
              <a:gd name="connsiteY18" fmla="*/ 107615 h 6335587"/>
              <a:gd name="connsiteX19" fmla="*/ 10689999 w 11603130"/>
              <a:gd name="connsiteY19" fmla="*/ 70591 h 6335587"/>
              <a:gd name="connsiteX20" fmla="*/ 7599878 w 11603130"/>
              <a:gd name="connsiteY20" fmla="*/ 75910 h 6335587"/>
              <a:gd name="connsiteX21" fmla="*/ 1892744 w 11603130"/>
              <a:gd name="connsiteY21" fmla="*/ 0 h 6335587"/>
              <a:gd name="connsiteX0" fmla="*/ 1892744 w 12087184"/>
              <a:gd name="connsiteY0" fmla="*/ 0 h 6335587"/>
              <a:gd name="connsiteX1" fmla="*/ 304663 w 12087184"/>
              <a:gd name="connsiteY1" fmla="*/ 10761 h 6335587"/>
              <a:gd name="connsiteX2" fmla="*/ 0 w 12087184"/>
              <a:gd name="connsiteY2" fmla="*/ 47942 h 6335587"/>
              <a:gd name="connsiteX3" fmla="*/ 0 w 12087184"/>
              <a:gd name="connsiteY3" fmla="*/ 909146 h 6335587"/>
              <a:gd name="connsiteX4" fmla="*/ 4597 w 12087184"/>
              <a:gd name="connsiteY4" fmla="*/ 909146 h 6335587"/>
              <a:gd name="connsiteX5" fmla="*/ 88972 w 12087184"/>
              <a:gd name="connsiteY5" fmla="*/ 3523848 h 6335587"/>
              <a:gd name="connsiteX6" fmla="*/ 148480 w 12087184"/>
              <a:gd name="connsiteY6" fmla="*/ 5930841 h 6335587"/>
              <a:gd name="connsiteX7" fmla="*/ 2638911 w 12087184"/>
              <a:gd name="connsiteY7" fmla="*/ 5933377 h 6335587"/>
              <a:gd name="connsiteX8" fmla="*/ 4080684 w 12087184"/>
              <a:gd name="connsiteY8" fmla="*/ 5926717 h 6335587"/>
              <a:gd name="connsiteX9" fmla="*/ 5045206 w 12087184"/>
              <a:gd name="connsiteY9" fmla="*/ 5927859 h 6335587"/>
              <a:gd name="connsiteX10" fmla="*/ 5855834 w 12087184"/>
              <a:gd name="connsiteY10" fmla="*/ 6335587 h 6335587"/>
              <a:gd name="connsiteX11" fmla="*/ 6274422 w 12087184"/>
              <a:gd name="connsiteY11" fmla="*/ 5903346 h 6335587"/>
              <a:gd name="connsiteX12" fmla="*/ 9098386 w 12087184"/>
              <a:gd name="connsiteY12" fmla="*/ 5911624 h 6335587"/>
              <a:gd name="connsiteX13" fmla="*/ 10007288 w 12087184"/>
              <a:gd name="connsiteY13" fmla="*/ 5914499 h 6335587"/>
              <a:gd name="connsiteX14" fmla="*/ 10927227 w 12087184"/>
              <a:gd name="connsiteY14" fmla="*/ 5922366 h 6335587"/>
              <a:gd name="connsiteX15" fmla="*/ 12085310 w 12087184"/>
              <a:gd name="connsiteY15" fmla="*/ 5921320 h 6335587"/>
              <a:gd name="connsiteX16" fmla="*/ 11571244 w 12087184"/>
              <a:gd name="connsiteY16" fmla="*/ 2621674 h 6335587"/>
              <a:gd name="connsiteX17" fmla="*/ 11561892 w 12087184"/>
              <a:gd name="connsiteY17" fmla="*/ 176313 h 6335587"/>
              <a:gd name="connsiteX18" fmla="*/ 11289537 w 12087184"/>
              <a:gd name="connsiteY18" fmla="*/ 107615 h 6335587"/>
              <a:gd name="connsiteX19" fmla="*/ 10689999 w 12087184"/>
              <a:gd name="connsiteY19" fmla="*/ 70591 h 6335587"/>
              <a:gd name="connsiteX20" fmla="*/ 7599878 w 12087184"/>
              <a:gd name="connsiteY20" fmla="*/ 75910 h 6335587"/>
              <a:gd name="connsiteX21" fmla="*/ 1892744 w 12087184"/>
              <a:gd name="connsiteY21" fmla="*/ 0 h 6335587"/>
              <a:gd name="connsiteX0" fmla="*/ 1892744 w 12096545"/>
              <a:gd name="connsiteY0" fmla="*/ 24998 h 6360585"/>
              <a:gd name="connsiteX1" fmla="*/ 304663 w 12096545"/>
              <a:gd name="connsiteY1" fmla="*/ 35759 h 6360585"/>
              <a:gd name="connsiteX2" fmla="*/ 0 w 12096545"/>
              <a:gd name="connsiteY2" fmla="*/ 72940 h 6360585"/>
              <a:gd name="connsiteX3" fmla="*/ 0 w 12096545"/>
              <a:gd name="connsiteY3" fmla="*/ 934144 h 6360585"/>
              <a:gd name="connsiteX4" fmla="*/ 4597 w 12096545"/>
              <a:gd name="connsiteY4" fmla="*/ 934144 h 6360585"/>
              <a:gd name="connsiteX5" fmla="*/ 88972 w 12096545"/>
              <a:gd name="connsiteY5" fmla="*/ 3548846 h 6360585"/>
              <a:gd name="connsiteX6" fmla="*/ 148480 w 12096545"/>
              <a:gd name="connsiteY6" fmla="*/ 5955839 h 6360585"/>
              <a:gd name="connsiteX7" fmla="*/ 2638911 w 12096545"/>
              <a:gd name="connsiteY7" fmla="*/ 5958375 h 6360585"/>
              <a:gd name="connsiteX8" fmla="*/ 4080684 w 12096545"/>
              <a:gd name="connsiteY8" fmla="*/ 5951715 h 6360585"/>
              <a:gd name="connsiteX9" fmla="*/ 5045206 w 12096545"/>
              <a:gd name="connsiteY9" fmla="*/ 5952857 h 6360585"/>
              <a:gd name="connsiteX10" fmla="*/ 5855834 w 12096545"/>
              <a:gd name="connsiteY10" fmla="*/ 6360585 h 6360585"/>
              <a:gd name="connsiteX11" fmla="*/ 6274422 w 12096545"/>
              <a:gd name="connsiteY11" fmla="*/ 5928344 h 6360585"/>
              <a:gd name="connsiteX12" fmla="*/ 9098386 w 12096545"/>
              <a:gd name="connsiteY12" fmla="*/ 5936622 h 6360585"/>
              <a:gd name="connsiteX13" fmla="*/ 10007288 w 12096545"/>
              <a:gd name="connsiteY13" fmla="*/ 5939497 h 6360585"/>
              <a:gd name="connsiteX14" fmla="*/ 10927227 w 12096545"/>
              <a:gd name="connsiteY14" fmla="*/ 5947364 h 6360585"/>
              <a:gd name="connsiteX15" fmla="*/ 12085310 w 12096545"/>
              <a:gd name="connsiteY15" fmla="*/ 5946318 h 6360585"/>
              <a:gd name="connsiteX16" fmla="*/ 12063456 w 12096545"/>
              <a:gd name="connsiteY16" fmla="*/ 2646672 h 6360585"/>
              <a:gd name="connsiteX17" fmla="*/ 11561892 w 12096545"/>
              <a:gd name="connsiteY17" fmla="*/ 201311 h 6360585"/>
              <a:gd name="connsiteX18" fmla="*/ 11289537 w 12096545"/>
              <a:gd name="connsiteY18" fmla="*/ 132613 h 6360585"/>
              <a:gd name="connsiteX19" fmla="*/ 10689999 w 12096545"/>
              <a:gd name="connsiteY19" fmla="*/ 95589 h 6360585"/>
              <a:gd name="connsiteX20" fmla="*/ 7599878 w 12096545"/>
              <a:gd name="connsiteY20" fmla="*/ 100908 h 6360585"/>
              <a:gd name="connsiteX21" fmla="*/ 1892744 w 12096545"/>
              <a:gd name="connsiteY21" fmla="*/ 24998 h 6360585"/>
              <a:gd name="connsiteX0" fmla="*/ 1892744 w 12127183"/>
              <a:gd name="connsiteY0" fmla="*/ 24998 h 6360585"/>
              <a:gd name="connsiteX1" fmla="*/ 304663 w 12127183"/>
              <a:gd name="connsiteY1" fmla="*/ 35759 h 6360585"/>
              <a:gd name="connsiteX2" fmla="*/ 0 w 12127183"/>
              <a:gd name="connsiteY2" fmla="*/ 72940 h 6360585"/>
              <a:gd name="connsiteX3" fmla="*/ 0 w 12127183"/>
              <a:gd name="connsiteY3" fmla="*/ 934144 h 6360585"/>
              <a:gd name="connsiteX4" fmla="*/ 4597 w 12127183"/>
              <a:gd name="connsiteY4" fmla="*/ 934144 h 6360585"/>
              <a:gd name="connsiteX5" fmla="*/ 88972 w 12127183"/>
              <a:gd name="connsiteY5" fmla="*/ 3548846 h 6360585"/>
              <a:gd name="connsiteX6" fmla="*/ 148480 w 12127183"/>
              <a:gd name="connsiteY6" fmla="*/ 5955839 h 6360585"/>
              <a:gd name="connsiteX7" fmla="*/ 2638911 w 12127183"/>
              <a:gd name="connsiteY7" fmla="*/ 5958375 h 6360585"/>
              <a:gd name="connsiteX8" fmla="*/ 4080684 w 12127183"/>
              <a:gd name="connsiteY8" fmla="*/ 5951715 h 6360585"/>
              <a:gd name="connsiteX9" fmla="*/ 5045206 w 12127183"/>
              <a:gd name="connsiteY9" fmla="*/ 5952857 h 6360585"/>
              <a:gd name="connsiteX10" fmla="*/ 5855834 w 12127183"/>
              <a:gd name="connsiteY10" fmla="*/ 6360585 h 6360585"/>
              <a:gd name="connsiteX11" fmla="*/ 6274422 w 12127183"/>
              <a:gd name="connsiteY11" fmla="*/ 5928344 h 6360585"/>
              <a:gd name="connsiteX12" fmla="*/ 9098386 w 12127183"/>
              <a:gd name="connsiteY12" fmla="*/ 5936622 h 6360585"/>
              <a:gd name="connsiteX13" fmla="*/ 10007288 w 12127183"/>
              <a:gd name="connsiteY13" fmla="*/ 5939497 h 6360585"/>
              <a:gd name="connsiteX14" fmla="*/ 10927227 w 12127183"/>
              <a:gd name="connsiteY14" fmla="*/ 5947364 h 6360585"/>
              <a:gd name="connsiteX15" fmla="*/ 12085310 w 12127183"/>
              <a:gd name="connsiteY15" fmla="*/ 5946318 h 6360585"/>
              <a:gd name="connsiteX16" fmla="*/ 12063456 w 12127183"/>
              <a:gd name="connsiteY16" fmla="*/ 2646672 h 6360585"/>
              <a:gd name="connsiteX17" fmla="*/ 12054104 w 12127183"/>
              <a:gd name="connsiteY17" fmla="*/ 201311 h 6360585"/>
              <a:gd name="connsiteX18" fmla="*/ 11289537 w 12127183"/>
              <a:gd name="connsiteY18" fmla="*/ 132613 h 6360585"/>
              <a:gd name="connsiteX19" fmla="*/ 10689999 w 12127183"/>
              <a:gd name="connsiteY19" fmla="*/ 95589 h 6360585"/>
              <a:gd name="connsiteX20" fmla="*/ 7599878 w 12127183"/>
              <a:gd name="connsiteY20" fmla="*/ 100908 h 6360585"/>
              <a:gd name="connsiteX21" fmla="*/ 1892744 w 12127183"/>
              <a:gd name="connsiteY21" fmla="*/ 24998 h 6360585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689999 w 12114255"/>
              <a:gd name="connsiteY19" fmla="*/ 70591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5587"/>
              <a:gd name="connsiteX1" fmla="*/ 304663 w 12114253"/>
              <a:gd name="connsiteY1" fmla="*/ 10761 h 6335587"/>
              <a:gd name="connsiteX2" fmla="*/ 0 w 12114253"/>
              <a:gd name="connsiteY2" fmla="*/ 47942 h 6335587"/>
              <a:gd name="connsiteX3" fmla="*/ 0 w 12114253"/>
              <a:gd name="connsiteY3" fmla="*/ 909146 h 6335587"/>
              <a:gd name="connsiteX4" fmla="*/ 4597 w 12114253"/>
              <a:gd name="connsiteY4" fmla="*/ 909146 h 6335587"/>
              <a:gd name="connsiteX5" fmla="*/ 88972 w 12114253"/>
              <a:gd name="connsiteY5" fmla="*/ 3523848 h 6335587"/>
              <a:gd name="connsiteX6" fmla="*/ 148480 w 12114253"/>
              <a:gd name="connsiteY6" fmla="*/ 5930841 h 6335587"/>
              <a:gd name="connsiteX7" fmla="*/ 2638911 w 12114253"/>
              <a:gd name="connsiteY7" fmla="*/ 5933377 h 6335587"/>
              <a:gd name="connsiteX8" fmla="*/ 4080684 w 12114253"/>
              <a:gd name="connsiteY8" fmla="*/ 5926717 h 6335587"/>
              <a:gd name="connsiteX9" fmla="*/ 5045206 w 12114253"/>
              <a:gd name="connsiteY9" fmla="*/ 5927859 h 6335587"/>
              <a:gd name="connsiteX10" fmla="*/ 5855834 w 12114253"/>
              <a:gd name="connsiteY10" fmla="*/ 6335587 h 6335587"/>
              <a:gd name="connsiteX11" fmla="*/ 6274422 w 12114253"/>
              <a:gd name="connsiteY11" fmla="*/ 5903346 h 6335587"/>
              <a:gd name="connsiteX12" fmla="*/ 9098386 w 12114253"/>
              <a:gd name="connsiteY12" fmla="*/ 5911624 h 6335587"/>
              <a:gd name="connsiteX13" fmla="*/ 10007288 w 12114253"/>
              <a:gd name="connsiteY13" fmla="*/ 5914499 h 6335587"/>
              <a:gd name="connsiteX14" fmla="*/ 10927227 w 12114253"/>
              <a:gd name="connsiteY14" fmla="*/ 5922366 h 6335587"/>
              <a:gd name="connsiteX15" fmla="*/ 12085310 w 12114253"/>
              <a:gd name="connsiteY15" fmla="*/ 5921320 h 6335587"/>
              <a:gd name="connsiteX16" fmla="*/ 12063456 w 12114253"/>
              <a:gd name="connsiteY16" fmla="*/ 2621674 h 6335587"/>
              <a:gd name="connsiteX17" fmla="*/ 12054104 w 12114253"/>
              <a:gd name="connsiteY17" fmla="*/ 176313 h 6335587"/>
              <a:gd name="connsiteX18" fmla="*/ 11289537 w 12114253"/>
              <a:gd name="connsiteY18" fmla="*/ 107615 h 6335587"/>
              <a:gd name="connsiteX19" fmla="*/ 10259313 w 12114253"/>
              <a:gd name="connsiteY19" fmla="*/ 101059 h 6335587"/>
              <a:gd name="connsiteX20" fmla="*/ 7599878 w 12114253"/>
              <a:gd name="connsiteY20" fmla="*/ 75910 h 6335587"/>
              <a:gd name="connsiteX21" fmla="*/ 1892744 w 12114253"/>
              <a:gd name="connsiteY21" fmla="*/ 0 h 6335587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259313 w 12114255"/>
              <a:gd name="connsiteY19" fmla="*/ 101059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274422 w 12114253"/>
              <a:gd name="connsiteY11" fmla="*/ 5903346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080684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308929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196455 w 12114253"/>
              <a:gd name="connsiteY11" fmla="*/ 5908410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141474 w 12114253"/>
              <a:gd name="connsiteY9" fmla="*/ 5927859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236797 w 12114253"/>
              <a:gd name="connsiteY9" fmla="*/ 5927859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92239 w 12114253"/>
              <a:gd name="connsiteY11" fmla="*/ 5912762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3319168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07348"/>
              <a:gd name="connsiteY0" fmla="*/ 0 h 6231011"/>
              <a:gd name="connsiteX1" fmla="*/ 304663 w 12107348"/>
              <a:gd name="connsiteY1" fmla="*/ 10761 h 6231011"/>
              <a:gd name="connsiteX2" fmla="*/ 0 w 12107348"/>
              <a:gd name="connsiteY2" fmla="*/ 47942 h 6231011"/>
              <a:gd name="connsiteX3" fmla="*/ 0 w 12107348"/>
              <a:gd name="connsiteY3" fmla="*/ 909146 h 6231011"/>
              <a:gd name="connsiteX4" fmla="*/ 4597 w 12107348"/>
              <a:gd name="connsiteY4" fmla="*/ 909146 h 6231011"/>
              <a:gd name="connsiteX5" fmla="*/ 88972 w 12107348"/>
              <a:gd name="connsiteY5" fmla="*/ 3523848 h 6231011"/>
              <a:gd name="connsiteX6" fmla="*/ 148480 w 12107348"/>
              <a:gd name="connsiteY6" fmla="*/ 5930841 h 6231011"/>
              <a:gd name="connsiteX7" fmla="*/ 3319168 w 12107348"/>
              <a:gd name="connsiteY7" fmla="*/ 5933377 h 6231011"/>
              <a:gd name="connsiteX8" fmla="*/ 4308929 w 12107348"/>
              <a:gd name="connsiteY8" fmla="*/ 5926717 h 6231011"/>
              <a:gd name="connsiteX9" fmla="*/ 5308288 w 12107348"/>
              <a:gd name="connsiteY9" fmla="*/ 5937810 h 6231011"/>
              <a:gd name="connsiteX10" fmla="*/ 5707509 w 12107348"/>
              <a:gd name="connsiteY10" fmla="*/ 6231011 h 6231011"/>
              <a:gd name="connsiteX11" fmla="*/ 6071394 w 12107348"/>
              <a:gd name="connsiteY11" fmla="*/ 5917114 h 6231011"/>
              <a:gd name="connsiteX12" fmla="*/ 9098386 w 12107348"/>
              <a:gd name="connsiteY12" fmla="*/ 5911624 h 6231011"/>
              <a:gd name="connsiteX13" fmla="*/ 10007288 w 12107348"/>
              <a:gd name="connsiteY13" fmla="*/ 5914499 h 6231011"/>
              <a:gd name="connsiteX14" fmla="*/ 10927227 w 12107348"/>
              <a:gd name="connsiteY14" fmla="*/ 5922366 h 6231011"/>
              <a:gd name="connsiteX15" fmla="*/ 12085310 w 12107348"/>
              <a:gd name="connsiteY15" fmla="*/ 5921320 h 6231011"/>
              <a:gd name="connsiteX16" fmla="*/ 12063456 w 12107348"/>
              <a:gd name="connsiteY16" fmla="*/ 2621674 h 6231011"/>
              <a:gd name="connsiteX17" fmla="*/ 12054104 w 12107348"/>
              <a:gd name="connsiteY17" fmla="*/ 176313 h 6231011"/>
              <a:gd name="connsiteX18" fmla="*/ 11289537 w 12107348"/>
              <a:gd name="connsiteY18" fmla="*/ 107615 h 6231011"/>
              <a:gd name="connsiteX19" fmla="*/ 10259313 w 12107348"/>
              <a:gd name="connsiteY19" fmla="*/ 101059 h 6231011"/>
              <a:gd name="connsiteX20" fmla="*/ 7599878 w 12107348"/>
              <a:gd name="connsiteY20" fmla="*/ 75910 h 6231011"/>
              <a:gd name="connsiteX21" fmla="*/ 1892744 w 12107348"/>
              <a:gd name="connsiteY21" fmla="*/ 0 h 6231011"/>
              <a:gd name="connsiteX0" fmla="*/ 1892744 w 12107348"/>
              <a:gd name="connsiteY0" fmla="*/ 0 h 6231011"/>
              <a:gd name="connsiteX1" fmla="*/ 304663 w 12107348"/>
              <a:gd name="connsiteY1" fmla="*/ 10761 h 6231011"/>
              <a:gd name="connsiteX2" fmla="*/ 0 w 12107348"/>
              <a:gd name="connsiteY2" fmla="*/ 47942 h 6231011"/>
              <a:gd name="connsiteX3" fmla="*/ 0 w 12107348"/>
              <a:gd name="connsiteY3" fmla="*/ 909146 h 6231011"/>
              <a:gd name="connsiteX4" fmla="*/ 4597 w 12107348"/>
              <a:gd name="connsiteY4" fmla="*/ 909146 h 6231011"/>
              <a:gd name="connsiteX5" fmla="*/ 88972 w 12107348"/>
              <a:gd name="connsiteY5" fmla="*/ 3523848 h 6231011"/>
              <a:gd name="connsiteX6" fmla="*/ 148480 w 12107348"/>
              <a:gd name="connsiteY6" fmla="*/ 5930841 h 6231011"/>
              <a:gd name="connsiteX7" fmla="*/ 3319168 w 12107348"/>
              <a:gd name="connsiteY7" fmla="*/ 5933377 h 6231011"/>
              <a:gd name="connsiteX8" fmla="*/ 4308929 w 12107348"/>
              <a:gd name="connsiteY8" fmla="*/ 5926717 h 6231011"/>
              <a:gd name="connsiteX9" fmla="*/ 5308288 w 12107348"/>
              <a:gd name="connsiteY9" fmla="*/ 5937810 h 6231011"/>
              <a:gd name="connsiteX10" fmla="*/ 5707509 w 12107348"/>
              <a:gd name="connsiteY10" fmla="*/ 6231011 h 6231011"/>
              <a:gd name="connsiteX11" fmla="*/ 6071394 w 12107348"/>
              <a:gd name="connsiteY11" fmla="*/ 5917114 h 6231011"/>
              <a:gd name="connsiteX12" fmla="*/ 9098386 w 12107348"/>
              <a:gd name="connsiteY12" fmla="*/ 5911624 h 6231011"/>
              <a:gd name="connsiteX13" fmla="*/ 10007288 w 12107348"/>
              <a:gd name="connsiteY13" fmla="*/ 5914499 h 6231011"/>
              <a:gd name="connsiteX14" fmla="*/ 10927227 w 12107348"/>
              <a:gd name="connsiteY14" fmla="*/ 5922366 h 6231011"/>
              <a:gd name="connsiteX15" fmla="*/ 12085310 w 12107348"/>
              <a:gd name="connsiteY15" fmla="*/ 5921320 h 6231011"/>
              <a:gd name="connsiteX16" fmla="*/ 12063456 w 12107348"/>
              <a:gd name="connsiteY16" fmla="*/ 2621674 h 6231011"/>
              <a:gd name="connsiteX17" fmla="*/ 12054104 w 12107348"/>
              <a:gd name="connsiteY17" fmla="*/ 176313 h 6231011"/>
              <a:gd name="connsiteX18" fmla="*/ 11289537 w 12107348"/>
              <a:gd name="connsiteY18" fmla="*/ 107615 h 6231011"/>
              <a:gd name="connsiteX19" fmla="*/ 10259313 w 12107348"/>
              <a:gd name="connsiteY19" fmla="*/ 101059 h 6231011"/>
              <a:gd name="connsiteX20" fmla="*/ 7599878 w 12107348"/>
              <a:gd name="connsiteY20" fmla="*/ 75910 h 6231011"/>
              <a:gd name="connsiteX21" fmla="*/ 1892744 w 12107348"/>
              <a:gd name="connsiteY21" fmla="*/ 0 h 6231011"/>
              <a:gd name="connsiteX0" fmla="*/ 1892744 w 12113512"/>
              <a:gd name="connsiteY0" fmla="*/ 25991 h 6257002"/>
              <a:gd name="connsiteX1" fmla="*/ 304663 w 12113512"/>
              <a:gd name="connsiteY1" fmla="*/ 36752 h 6257002"/>
              <a:gd name="connsiteX2" fmla="*/ 0 w 12113512"/>
              <a:gd name="connsiteY2" fmla="*/ 73933 h 6257002"/>
              <a:gd name="connsiteX3" fmla="*/ 0 w 12113512"/>
              <a:gd name="connsiteY3" fmla="*/ 935137 h 6257002"/>
              <a:gd name="connsiteX4" fmla="*/ 4597 w 12113512"/>
              <a:gd name="connsiteY4" fmla="*/ 935137 h 6257002"/>
              <a:gd name="connsiteX5" fmla="*/ 88972 w 12113512"/>
              <a:gd name="connsiteY5" fmla="*/ 3549839 h 6257002"/>
              <a:gd name="connsiteX6" fmla="*/ 148480 w 12113512"/>
              <a:gd name="connsiteY6" fmla="*/ 5956832 h 6257002"/>
              <a:gd name="connsiteX7" fmla="*/ 3319168 w 12113512"/>
              <a:gd name="connsiteY7" fmla="*/ 5959368 h 6257002"/>
              <a:gd name="connsiteX8" fmla="*/ 4308929 w 12113512"/>
              <a:gd name="connsiteY8" fmla="*/ 5952708 h 6257002"/>
              <a:gd name="connsiteX9" fmla="*/ 5308288 w 12113512"/>
              <a:gd name="connsiteY9" fmla="*/ 5963801 h 6257002"/>
              <a:gd name="connsiteX10" fmla="*/ 5707509 w 12113512"/>
              <a:gd name="connsiteY10" fmla="*/ 6257002 h 6257002"/>
              <a:gd name="connsiteX11" fmla="*/ 6071394 w 12113512"/>
              <a:gd name="connsiteY11" fmla="*/ 5943105 h 6257002"/>
              <a:gd name="connsiteX12" fmla="*/ 9098386 w 12113512"/>
              <a:gd name="connsiteY12" fmla="*/ 5937615 h 6257002"/>
              <a:gd name="connsiteX13" fmla="*/ 10007288 w 12113512"/>
              <a:gd name="connsiteY13" fmla="*/ 5940490 h 6257002"/>
              <a:gd name="connsiteX14" fmla="*/ 10927227 w 12113512"/>
              <a:gd name="connsiteY14" fmla="*/ 5948357 h 6257002"/>
              <a:gd name="connsiteX15" fmla="*/ 12085310 w 12113512"/>
              <a:gd name="connsiteY15" fmla="*/ 5947311 h 6257002"/>
              <a:gd name="connsiteX16" fmla="*/ 12063456 w 12113512"/>
              <a:gd name="connsiteY16" fmla="*/ 2647665 h 6257002"/>
              <a:gd name="connsiteX17" fmla="*/ 12054104 w 12113512"/>
              <a:gd name="connsiteY17" fmla="*/ 202304 h 6257002"/>
              <a:gd name="connsiteX18" fmla="*/ 11486459 w 12113512"/>
              <a:gd name="connsiteY18" fmla="*/ 141081 h 6257002"/>
              <a:gd name="connsiteX19" fmla="*/ 10259313 w 12113512"/>
              <a:gd name="connsiteY19" fmla="*/ 127050 h 6257002"/>
              <a:gd name="connsiteX20" fmla="*/ 7599878 w 12113512"/>
              <a:gd name="connsiteY20" fmla="*/ 101901 h 6257002"/>
              <a:gd name="connsiteX21" fmla="*/ 1892744 w 12113512"/>
              <a:gd name="connsiteY21" fmla="*/ 25991 h 6257002"/>
              <a:gd name="connsiteX0" fmla="*/ 1892744 w 12117505"/>
              <a:gd name="connsiteY0" fmla="*/ 0 h 6231011"/>
              <a:gd name="connsiteX1" fmla="*/ 304663 w 12117505"/>
              <a:gd name="connsiteY1" fmla="*/ 10761 h 6231011"/>
              <a:gd name="connsiteX2" fmla="*/ 0 w 12117505"/>
              <a:gd name="connsiteY2" fmla="*/ 47942 h 6231011"/>
              <a:gd name="connsiteX3" fmla="*/ 0 w 12117505"/>
              <a:gd name="connsiteY3" fmla="*/ 909146 h 6231011"/>
              <a:gd name="connsiteX4" fmla="*/ 4597 w 12117505"/>
              <a:gd name="connsiteY4" fmla="*/ 909146 h 6231011"/>
              <a:gd name="connsiteX5" fmla="*/ 88972 w 12117505"/>
              <a:gd name="connsiteY5" fmla="*/ 3523848 h 6231011"/>
              <a:gd name="connsiteX6" fmla="*/ 148480 w 12117505"/>
              <a:gd name="connsiteY6" fmla="*/ 5930841 h 6231011"/>
              <a:gd name="connsiteX7" fmla="*/ 3319168 w 12117505"/>
              <a:gd name="connsiteY7" fmla="*/ 5933377 h 6231011"/>
              <a:gd name="connsiteX8" fmla="*/ 4308929 w 12117505"/>
              <a:gd name="connsiteY8" fmla="*/ 5926717 h 6231011"/>
              <a:gd name="connsiteX9" fmla="*/ 5308288 w 12117505"/>
              <a:gd name="connsiteY9" fmla="*/ 5937810 h 6231011"/>
              <a:gd name="connsiteX10" fmla="*/ 5707509 w 12117505"/>
              <a:gd name="connsiteY10" fmla="*/ 6231011 h 6231011"/>
              <a:gd name="connsiteX11" fmla="*/ 6071394 w 12117505"/>
              <a:gd name="connsiteY11" fmla="*/ 5917114 h 6231011"/>
              <a:gd name="connsiteX12" fmla="*/ 9098386 w 12117505"/>
              <a:gd name="connsiteY12" fmla="*/ 5911624 h 6231011"/>
              <a:gd name="connsiteX13" fmla="*/ 10007288 w 12117505"/>
              <a:gd name="connsiteY13" fmla="*/ 5914499 h 6231011"/>
              <a:gd name="connsiteX14" fmla="*/ 10927227 w 12117505"/>
              <a:gd name="connsiteY14" fmla="*/ 5922366 h 6231011"/>
              <a:gd name="connsiteX15" fmla="*/ 12085310 w 12117505"/>
              <a:gd name="connsiteY15" fmla="*/ 5921320 h 6231011"/>
              <a:gd name="connsiteX16" fmla="*/ 12063456 w 12117505"/>
              <a:gd name="connsiteY16" fmla="*/ 2621674 h 6231011"/>
              <a:gd name="connsiteX17" fmla="*/ 12054104 w 12117505"/>
              <a:gd name="connsiteY17" fmla="*/ 176313 h 6231011"/>
              <a:gd name="connsiteX18" fmla="*/ 11486459 w 12117505"/>
              <a:gd name="connsiteY18" fmla="*/ 115090 h 6231011"/>
              <a:gd name="connsiteX19" fmla="*/ 10259313 w 12117505"/>
              <a:gd name="connsiteY19" fmla="*/ 101059 h 6231011"/>
              <a:gd name="connsiteX20" fmla="*/ 7599878 w 12117505"/>
              <a:gd name="connsiteY20" fmla="*/ 75910 h 6231011"/>
              <a:gd name="connsiteX21" fmla="*/ 1892744 w 12117505"/>
              <a:gd name="connsiteY21" fmla="*/ 0 h 6231011"/>
              <a:gd name="connsiteX0" fmla="*/ 1892744 w 12117505"/>
              <a:gd name="connsiteY0" fmla="*/ 0 h 6231011"/>
              <a:gd name="connsiteX1" fmla="*/ 304663 w 12117505"/>
              <a:gd name="connsiteY1" fmla="*/ 10761 h 6231011"/>
              <a:gd name="connsiteX2" fmla="*/ 0 w 12117505"/>
              <a:gd name="connsiteY2" fmla="*/ 47942 h 6231011"/>
              <a:gd name="connsiteX3" fmla="*/ 0 w 12117505"/>
              <a:gd name="connsiteY3" fmla="*/ 909146 h 6231011"/>
              <a:gd name="connsiteX4" fmla="*/ 4597 w 12117505"/>
              <a:gd name="connsiteY4" fmla="*/ 909146 h 6231011"/>
              <a:gd name="connsiteX5" fmla="*/ 88972 w 12117505"/>
              <a:gd name="connsiteY5" fmla="*/ 3523848 h 6231011"/>
              <a:gd name="connsiteX6" fmla="*/ 148480 w 12117505"/>
              <a:gd name="connsiteY6" fmla="*/ 5930841 h 6231011"/>
              <a:gd name="connsiteX7" fmla="*/ 3319168 w 12117505"/>
              <a:gd name="connsiteY7" fmla="*/ 5933377 h 6231011"/>
              <a:gd name="connsiteX8" fmla="*/ 4308929 w 12117505"/>
              <a:gd name="connsiteY8" fmla="*/ 5926717 h 6231011"/>
              <a:gd name="connsiteX9" fmla="*/ 5308288 w 12117505"/>
              <a:gd name="connsiteY9" fmla="*/ 5937810 h 6231011"/>
              <a:gd name="connsiteX10" fmla="*/ 5707509 w 12117505"/>
              <a:gd name="connsiteY10" fmla="*/ 6231011 h 6231011"/>
              <a:gd name="connsiteX11" fmla="*/ 6071394 w 12117505"/>
              <a:gd name="connsiteY11" fmla="*/ 5917114 h 6231011"/>
              <a:gd name="connsiteX12" fmla="*/ 9098386 w 12117505"/>
              <a:gd name="connsiteY12" fmla="*/ 5911624 h 6231011"/>
              <a:gd name="connsiteX13" fmla="*/ 10007288 w 12117505"/>
              <a:gd name="connsiteY13" fmla="*/ 5914499 h 6231011"/>
              <a:gd name="connsiteX14" fmla="*/ 10927227 w 12117505"/>
              <a:gd name="connsiteY14" fmla="*/ 5922366 h 6231011"/>
              <a:gd name="connsiteX15" fmla="*/ 12085310 w 12117505"/>
              <a:gd name="connsiteY15" fmla="*/ 5921320 h 6231011"/>
              <a:gd name="connsiteX16" fmla="*/ 12063456 w 12117505"/>
              <a:gd name="connsiteY16" fmla="*/ 2621674 h 6231011"/>
              <a:gd name="connsiteX17" fmla="*/ 12054104 w 12117505"/>
              <a:gd name="connsiteY17" fmla="*/ 176313 h 6231011"/>
              <a:gd name="connsiteX18" fmla="*/ 11486459 w 12117505"/>
              <a:gd name="connsiteY18" fmla="*/ 115090 h 6231011"/>
              <a:gd name="connsiteX19" fmla="*/ 10223511 w 12117505"/>
              <a:gd name="connsiteY19" fmla="*/ 101059 h 6231011"/>
              <a:gd name="connsiteX20" fmla="*/ 7599878 w 12117505"/>
              <a:gd name="connsiteY20" fmla="*/ 75910 h 6231011"/>
              <a:gd name="connsiteX21" fmla="*/ 1892744 w 12117505"/>
              <a:gd name="connsiteY21" fmla="*/ 0 h 6231011"/>
              <a:gd name="connsiteX0" fmla="*/ 2161267 w 12117505"/>
              <a:gd name="connsiteY0" fmla="*/ 19141 h 6220250"/>
              <a:gd name="connsiteX1" fmla="*/ 304663 w 12117505"/>
              <a:gd name="connsiteY1" fmla="*/ 0 h 6220250"/>
              <a:gd name="connsiteX2" fmla="*/ 0 w 12117505"/>
              <a:gd name="connsiteY2" fmla="*/ 37181 h 6220250"/>
              <a:gd name="connsiteX3" fmla="*/ 0 w 12117505"/>
              <a:gd name="connsiteY3" fmla="*/ 898385 h 6220250"/>
              <a:gd name="connsiteX4" fmla="*/ 4597 w 12117505"/>
              <a:gd name="connsiteY4" fmla="*/ 898385 h 6220250"/>
              <a:gd name="connsiteX5" fmla="*/ 88972 w 12117505"/>
              <a:gd name="connsiteY5" fmla="*/ 3513087 h 6220250"/>
              <a:gd name="connsiteX6" fmla="*/ 148480 w 12117505"/>
              <a:gd name="connsiteY6" fmla="*/ 5920080 h 6220250"/>
              <a:gd name="connsiteX7" fmla="*/ 3319168 w 12117505"/>
              <a:gd name="connsiteY7" fmla="*/ 5922616 h 6220250"/>
              <a:gd name="connsiteX8" fmla="*/ 4308929 w 12117505"/>
              <a:gd name="connsiteY8" fmla="*/ 5915956 h 6220250"/>
              <a:gd name="connsiteX9" fmla="*/ 5308288 w 12117505"/>
              <a:gd name="connsiteY9" fmla="*/ 5927049 h 6220250"/>
              <a:gd name="connsiteX10" fmla="*/ 5707509 w 12117505"/>
              <a:gd name="connsiteY10" fmla="*/ 6220250 h 6220250"/>
              <a:gd name="connsiteX11" fmla="*/ 6071394 w 12117505"/>
              <a:gd name="connsiteY11" fmla="*/ 5906353 h 6220250"/>
              <a:gd name="connsiteX12" fmla="*/ 9098386 w 12117505"/>
              <a:gd name="connsiteY12" fmla="*/ 5900863 h 6220250"/>
              <a:gd name="connsiteX13" fmla="*/ 10007288 w 12117505"/>
              <a:gd name="connsiteY13" fmla="*/ 5903738 h 6220250"/>
              <a:gd name="connsiteX14" fmla="*/ 10927227 w 12117505"/>
              <a:gd name="connsiteY14" fmla="*/ 5911605 h 6220250"/>
              <a:gd name="connsiteX15" fmla="*/ 12085310 w 12117505"/>
              <a:gd name="connsiteY15" fmla="*/ 5910559 h 6220250"/>
              <a:gd name="connsiteX16" fmla="*/ 12063456 w 12117505"/>
              <a:gd name="connsiteY16" fmla="*/ 2610913 h 6220250"/>
              <a:gd name="connsiteX17" fmla="*/ 12054104 w 12117505"/>
              <a:gd name="connsiteY17" fmla="*/ 165552 h 6220250"/>
              <a:gd name="connsiteX18" fmla="*/ 11486459 w 12117505"/>
              <a:gd name="connsiteY18" fmla="*/ 104329 h 6220250"/>
              <a:gd name="connsiteX19" fmla="*/ 10223511 w 12117505"/>
              <a:gd name="connsiteY19" fmla="*/ 90298 h 6220250"/>
              <a:gd name="connsiteX20" fmla="*/ 7599878 w 12117505"/>
              <a:gd name="connsiteY20" fmla="*/ 65149 h 6220250"/>
              <a:gd name="connsiteX21" fmla="*/ 2161267 w 12117505"/>
              <a:gd name="connsiteY21" fmla="*/ 19141 h 622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117505" h="6220250">
                <a:moveTo>
                  <a:pt x="2161267" y="19141"/>
                </a:moveTo>
                <a:lnTo>
                  <a:pt x="304663" y="0"/>
                </a:lnTo>
                <a:cubicBezTo>
                  <a:pt x="185441" y="6633"/>
                  <a:pt x="30881" y="-9771"/>
                  <a:pt x="0" y="37181"/>
                </a:cubicBezTo>
                <a:lnTo>
                  <a:pt x="0" y="898385"/>
                </a:lnTo>
                <a:lnTo>
                  <a:pt x="4597" y="898385"/>
                </a:lnTo>
                <a:cubicBezTo>
                  <a:pt x="19426" y="1334169"/>
                  <a:pt x="64992" y="2676138"/>
                  <a:pt x="88972" y="3513087"/>
                </a:cubicBezTo>
                <a:cubicBezTo>
                  <a:pt x="105117" y="5620876"/>
                  <a:pt x="7283" y="5947660"/>
                  <a:pt x="148480" y="5920080"/>
                </a:cubicBezTo>
                <a:cubicBezTo>
                  <a:pt x="1104834" y="5907051"/>
                  <a:pt x="1937287" y="5946100"/>
                  <a:pt x="3319168" y="5922616"/>
                </a:cubicBezTo>
                <a:lnTo>
                  <a:pt x="4308929" y="5915956"/>
                </a:lnTo>
                <a:lnTo>
                  <a:pt x="5308288" y="5927049"/>
                </a:lnTo>
                <a:cubicBezTo>
                  <a:pt x="5547231" y="6067310"/>
                  <a:pt x="5496220" y="6087878"/>
                  <a:pt x="5707509" y="6220250"/>
                </a:cubicBezTo>
                <a:cubicBezTo>
                  <a:pt x="5841193" y="6118374"/>
                  <a:pt x="5945888" y="6035937"/>
                  <a:pt x="6071394" y="5906353"/>
                </a:cubicBezTo>
                <a:cubicBezTo>
                  <a:pt x="6158383" y="5903613"/>
                  <a:pt x="8737174" y="5907778"/>
                  <a:pt x="9098386" y="5900863"/>
                </a:cubicBezTo>
                <a:lnTo>
                  <a:pt x="10007288" y="5903738"/>
                </a:lnTo>
                <a:lnTo>
                  <a:pt x="10927227" y="5911605"/>
                </a:lnTo>
                <a:cubicBezTo>
                  <a:pt x="11284890" y="5901941"/>
                  <a:pt x="12058379" y="5954312"/>
                  <a:pt x="12085310" y="5910559"/>
                </a:cubicBezTo>
                <a:cubicBezTo>
                  <a:pt x="12123753" y="5705039"/>
                  <a:pt x="12050112" y="4396214"/>
                  <a:pt x="12063456" y="2610913"/>
                </a:cubicBezTo>
                <a:cubicBezTo>
                  <a:pt x="12111817" y="1529645"/>
                  <a:pt x="12159998" y="580957"/>
                  <a:pt x="12054104" y="165552"/>
                </a:cubicBezTo>
                <a:cubicBezTo>
                  <a:pt x="12029550" y="69231"/>
                  <a:pt x="11791558" y="116871"/>
                  <a:pt x="11486459" y="104329"/>
                </a:cubicBezTo>
                <a:cubicBezTo>
                  <a:pt x="11181360" y="91787"/>
                  <a:pt x="10644494" y="94975"/>
                  <a:pt x="10223511" y="90298"/>
                </a:cubicBezTo>
                <a:lnTo>
                  <a:pt x="7599878" y="65149"/>
                </a:lnTo>
                <a:lnTo>
                  <a:pt x="2161267" y="19141"/>
                </a:ln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7" name="Freeform: Shape 12">
            <a:extLst>
              <a:ext uri="{FF2B5EF4-FFF2-40B4-BE49-F238E27FC236}">
                <a16:creationId xmlns:a16="http://schemas.microsoft.com/office/drawing/2014/main" id="{9ADBC609-A264-4706-8FCD-C3B072E7C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5340343" y="-308116"/>
            <a:ext cx="5737890" cy="7262471"/>
          </a:xfrm>
          <a:custGeom>
            <a:avLst/>
            <a:gdLst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34742 w 11603130"/>
              <a:gd name="connsiteY11" fmla="*/ 5912754 h 6362961"/>
              <a:gd name="connsiteX12" fmla="*/ 8343333 w 11603130"/>
              <a:gd name="connsiteY12" fmla="*/ 6362961 h 6362961"/>
              <a:gd name="connsiteX13" fmla="*/ 8951337 w 11603130"/>
              <a:gd name="connsiteY13" fmla="*/ 5912879 h 6362961"/>
              <a:gd name="connsiteX14" fmla="*/ 9710371 w 11603130"/>
              <a:gd name="connsiteY14" fmla="*/ 5911624 h 6362961"/>
              <a:gd name="connsiteX15" fmla="*/ 9804791 w 11603130"/>
              <a:gd name="connsiteY15" fmla="*/ 5908320 h 6362961"/>
              <a:gd name="connsiteX16" fmla="*/ 9863784 w 11603130"/>
              <a:gd name="connsiteY16" fmla="*/ 5909115 h 6362961"/>
              <a:gd name="connsiteX17" fmla="*/ 10007288 w 11603130"/>
              <a:gd name="connsiteY17" fmla="*/ 5914499 h 6362961"/>
              <a:gd name="connsiteX18" fmla="*/ 10927227 w 11603130"/>
              <a:gd name="connsiteY18" fmla="*/ 5922366 h 6362961"/>
              <a:gd name="connsiteX19" fmla="*/ 11562333 w 11603130"/>
              <a:gd name="connsiteY19" fmla="*/ 5906085 h 6362961"/>
              <a:gd name="connsiteX20" fmla="*/ 11571244 w 11603130"/>
              <a:gd name="connsiteY20" fmla="*/ 2621674 h 6362961"/>
              <a:gd name="connsiteX21" fmla="*/ 11561892 w 11603130"/>
              <a:gd name="connsiteY21" fmla="*/ 176313 h 6362961"/>
              <a:gd name="connsiteX22" fmla="*/ 11289537 w 11603130"/>
              <a:gd name="connsiteY22" fmla="*/ 107615 h 6362961"/>
              <a:gd name="connsiteX23" fmla="*/ 10689999 w 11603130"/>
              <a:gd name="connsiteY23" fmla="*/ 70591 h 6362961"/>
              <a:gd name="connsiteX24" fmla="*/ 7599878 w 11603130"/>
              <a:gd name="connsiteY24" fmla="*/ 7591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5045206 w 11603130"/>
              <a:gd name="connsiteY10" fmla="*/ 5927859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8951337 w 11603130"/>
              <a:gd name="connsiteY12" fmla="*/ 5912879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42722 w 11603130"/>
              <a:gd name="connsiteY12" fmla="*/ 588550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098386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8972 w 11603130"/>
              <a:gd name="connsiteY5" fmla="*/ 3523848 h 6335587"/>
              <a:gd name="connsiteX6" fmla="*/ 148480 w 11603130"/>
              <a:gd name="connsiteY6" fmla="*/ 5930841 h 6335587"/>
              <a:gd name="connsiteX7" fmla="*/ 2638911 w 11603130"/>
              <a:gd name="connsiteY7" fmla="*/ 5933377 h 6335587"/>
              <a:gd name="connsiteX8" fmla="*/ 4080684 w 11603130"/>
              <a:gd name="connsiteY8" fmla="*/ 5926717 h 6335587"/>
              <a:gd name="connsiteX9" fmla="*/ 5045206 w 11603130"/>
              <a:gd name="connsiteY9" fmla="*/ 5927859 h 6335587"/>
              <a:gd name="connsiteX10" fmla="*/ 5855834 w 11603130"/>
              <a:gd name="connsiteY10" fmla="*/ 6335587 h 6335587"/>
              <a:gd name="connsiteX11" fmla="*/ 6274422 w 11603130"/>
              <a:gd name="connsiteY11" fmla="*/ 5903346 h 6335587"/>
              <a:gd name="connsiteX12" fmla="*/ 9098386 w 11603130"/>
              <a:gd name="connsiteY12" fmla="*/ 5911624 h 6335587"/>
              <a:gd name="connsiteX13" fmla="*/ 10007288 w 11603130"/>
              <a:gd name="connsiteY13" fmla="*/ 5914499 h 6335587"/>
              <a:gd name="connsiteX14" fmla="*/ 10927227 w 11603130"/>
              <a:gd name="connsiteY14" fmla="*/ 5922366 h 6335587"/>
              <a:gd name="connsiteX15" fmla="*/ 11562333 w 11603130"/>
              <a:gd name="connsiteY15" fmla="*/ 5906085 h 6335587"/>
              <a:gd name="connsiteX16" fmla="*/ 11571244 w 11603130"/>
              <a:gd name="connsiteY16" fmla="*/ 2621674 h 6335587"/>
              <a:gd name="connsiteX17" fmla="*/ 11561892 w 11603130"/>
              <a:gd name="connsiteY17" fmla="*/ 176313 h 6335587"/>
              <a:gd name="connsiteX18" fmla="*/ 11289537 w 11603130"/>
              <a:gd name="connsiteY18" fmla="*/ 107615 h 6335587"/>
              <a:gd name="connsiteX19" fmla="*/ 10689999 w 11603130"/>
              <a:gd name="connsiteY19" fmla="*/ 70591 h 6335587"/>
              <a:gd name="connsiteX20" fmla="*/ 7599878 w 11603130"/>
              <a:gd name="connsiteY20" fmla="*/ 75910 h 6335587"/>
              <a:gd name="connsiteX21" fmla="*/ 1892744 w 11603130"/>
              <a:gd name="connsiteY21" fmla="*/ 0 h 6335587"/>
              <a:gd name="connsiteX0" fmla="*/ 1892744 w 12087184"/>
              <a:gd name="connsiteY0" fmla="*/ 0 h 6335587"/>
              <a:gd name="connsiteX1" fmla="*/ 304663 w 12087184"/>
              <a:gd name="connsiteY1" fmla="*/ 10761 h 6335587"/>
              <a:gd name="connsiteX2" fmla="*/ 0 w 12087184"/>
              <a:gd name="connsiteY2" fmla="*/ 47942 h 6335587"/>
              <a:gd name="connsiteX3" fmla="*/ 0 w 12087184"/>
              <a:gd name="connsiteY3" fmla="*/ 909146 h 6335587"/>
              <a:gd name="connsiteX4" fmla="*/ 4597 w 12087184"/>
              <a:gd name="connsiteY4" fmla="*/ 909146 h 6335587"/>
              <a:gd name="connsiteX5" fmla="*/ 88972 w 12087184"/>
              <a:gd name="connsiteY5" fmla="*/ 3523848 h 6335587"/>
              <a:gd name="connsiteX6" fmla="*/ 148480 w 12087184"/>
              <a:gd name="connsiteY6" fmla="*/ 5930841 h 6335587"/>
              <a:gd name="connsiteX7" fmla="*/ 2638911 w 12087184"/>
              <a:gd name="connsiteY7" fmla="*/ 5933377 h 6335587"/>
              <a:gd name="connsiteX8" fmla="*/ 4080684 w 12087184"/>
              <a:gd name="connsiteY8" fmla="*/ 5926717 h 6335587"/>
              <a:gd name="connsiteX9" fmla="*/ 5045206 w 12087184"/>
              <a:gd name="connsiteY9" fmla="*/ 5927859 h 6335587"/>
              <a:gd name="connsiteX10" fmla="*/ 5855834 w 12087184"/>
              <a:gd name="connsiteY10" fmla="*/ 6335587 h 6335587"/>
              <a:gd name="connsiteX11" fmla="*/ 6274422 w 12087184"/>
              <a:gd name="connsiteY11" fmla="*/ 5903346 h 6335587"/>
              <a:gd name="connsiteX12" fmla="*/ 9098386 w 12087184"/>
              <a:gd name="connsiteY12" fmla="*/ 5911624 h 6335587"/>
              <a:gd name="connsiteX13" fmla="*/ 10007288 w 12087184"/>
              <a:gd name="connsiteY13" fmla="*/ 5914499 h 6335587"/>
              <a:gd name="connsiteX14" fmla="*/ 10927227 w 12087184"/>
              <a:gd name="connsiteY14" fmla="*/ 5922366 h 6335587"/>
              <a:gd name="connsiteX15" fmla="*/ 12085310 w 12087184"/>
              <a:gd name="connsiteY15" fmla="*/ 5921320 h 6335587"/>
              <a:gd name="connsiteX16" fmla="*/ 11571244 w 12087184"/>
              <a:gd name="connsiteY16" fmla="*/ 2621674 h 6335587"/>
              <a:gd name="connsiteX17" fmla="*/ 11561892 w 12087184"/>
              <a:gd name="connsiteY17" fmla="*/ 176313 h 6335587"/>
              <a:gd name="connsiteX18" fmla="*/ 11289537 w 12087184"/>
              <a:gd name="connsiteY18" fmla="*/ 107615 h 6335587"/>
              <a:gd name="connsiteX19" fmla="*/ 10689999 w 12087184"/>
              <a:gd name="connsiteY19" fmla="*/ 70591 h 6335587"/>
              <a:gd name="connsiteX20" fmla="*/ 7599878 w 12087184"/>
              <a:gd name="connsiteY20" fmla="*/ 75910 h 6335587"/>
              <a:gd name="connsiteX21" fmla="*/ 1892744 w 12087184"/>
              <a:gd name="connsiteY21" fmla="*/ 0 h 6335587"/>
              <a:gd name="connsiteX0" fmla="*/ 1892744 w 12096545"/>
              <a:gd name="connsiteY0" fmla="*/ 24998 h 6360585"/>
              <a:gd name="connsiteX1" fmla="*/ 304663 w 12096545"/>
              <a:gd name="connsiteY1" fmla="*/ 35759 h 6360585"/>
              <a:gd name="connsiteX2" fmla="*/ 0 w 12096545"/>
              <a:gd name="connsiteY2" fmla="*/ 72940 h 6360585"/>
              <a:gd name="connsiteX3" fmla="*/ 0 w 12096545"/>
              <a:gd name="connsiteY3" fmla="*/ 934144 h 6360585"/>
              <a:gd name="connsiteX4" fmla="*/ 4597 w 12096545"/>
              <a:gd name="connsiteY4" fmla="*/ 934144 h 6360585"/>
              <a:gd name="connsiteX5" fmla="*/ 88972 w 12096545"/>
              <a:gd name="connsiteY5" fmla="*/ 3548846 h 6360585"/>
              <a:gd name="connsiteX6" fmla="*/ 148480 w 12096545"/>
              <a:gd name="connsiteY6" fmla="*/ 5955839 h 6360585"/>
              <a:gd name="connsiteX7" fmla="*/ 2638911 w 12096545"/>
              <a:gd name="connsiteY7" fmla="*/ 5958375 h 6360585"/>
              <a:gd name="connsiteX8" fmla="*/ 4080684 w 12096545"/>
              <a:gd name="connsiteY8" fmla="*/ 5951715 h 6360585"/>
              <a:gd name="connsiteX9" fmla="*/ 5045206 w 12096545"/>
              <a:gd name="connsiteY9" fmla="*/ 5952857 h 6360585"/>
              <a:gd name="connsiteX10" fmla="*/ 5855834 w 12096545"/>
              <a:gd name="connsiteY10" fmla="*/ 6360585 h 6360585"/>
              <a:gd name="connsiteX11" fmla="*/ 6274422 w 12096545"/>
              <a:gd name="connsiteY11" fmla="*/ 5928344 h 6360585"/>
              <a:gd name="connsiteX12" fmla="*/ 9098386 w 12096545"/>
              <a:gd name="connsiteY12" fmla="*/ 5936622 h 6360585"/>
              <a:gd name="connsiteX13" fmla="*/ 10007288 w 12096545"/>
              <a:gd name="connsiteY13" fmla="*/ 5939497 h 6360585"/>
              <a:gd name="connsiteX14" fmla="*/ 10927227 w 12096545"/>
              <a:gd name="connsiteY14" fmla="*/ 5947364 h 6360585"/>
              <a:gd name="connsiteX15" fmla="*/ 12085310 w 12096545"/>
              <a:gd name="connsiteY15" fmla="*/ 5946318 h 6360585"/>
              <a:gd name="connsiteX16" fmla="*/ 12063456 w 12096545"/>
              <a:gd name="connsiteY16" fmla="*/ 2646672 h 6360585"/>
              <a:gd name="connsiteX17" fmla="*/ 11561892 w 12096545"/>
              <a:gd name="connsiteY17" fmla="*/ 201311 h 6360585"/>
              <a:gd name="connsiteX18" fmla="*/ 11289537 w 12096545"/>
              <a:gd name="connsiteY18" fmla="*/ 132613 h 6360585"/>
              <a:gd name="connsiteX19" fmla="*/ 10689999 w 12096545"/>
              <a:gd name="connsiteY19" fmla="*/ 95589 h 6360585"/>
              <a:gd name="connsiteX20" fmla="*/ 7599878 w 12096545"/>
              <a:gd name="connsiteY20" fmla="*/ 100908 h 6360585"/>
              <a:gd name="connsiteX21" fmla="*/ 1892744 w 12096545"/>
              <a:gd name="connsiteY21" fmla="*/ 24998 h 6360585"/>
              <a:gd name="connsiteX0" fmla="*/ 1892744 w 12127183"/>
              <a:gd name="connsiteY0" fmla="*/ 24998 h 6360585"/>
              <a:gd name="connsiteX1" fmla="*/ 304663 w 12127183"/>
              <a:gd name="connsiteY1" fmla="*/ 35759 h 6360585"/>
              <a:gd name="connsiteX2" fmla="*/ 0 w 12127183"/>
              <a:gd name="connsiteY2" fmla="*/ 72940 h 6360585"/>
              <a:gd name="connsiteX3" fmla="*/ 0 w 12127183"/>
              <a:gd name="connsiteY3" fmla="*/ 934144 h 6360585"/>
              <a:gd name="connsiteX4" fmla="*/ 4597 w 12127183"/>
              <a:gd name="connsiteY4" fmla="*/ 934144 h 6360585"/>
              <a:gd name="connsiteX5" fmla="*/ 88972 w 12127183"/>
              <a:gd name="connsiteY5" fmla="*/ 3548846 h 6360585"/>
              <a:gd name="connsiteX6" fmla="*/ 148480 w 12127183"/>
              <a:gd name="connsiteY6" fmla="*/ 5955839 h 6360585"/>
              <a:gd name="connsiteX7" fmla="*/ 2638911 w 12127183"/>
              <a:gd name="connsiteY7" fmla="*/ 5958375 h 6360585"/>
              <a:gd name="connsiteX8" fmla="*/ 4080684 w 12127183"/>
              <a:gd name="connsiteY8" fmla="*/ 5951715 h 6360585"/>
              <a:gd name="connsiteX9" fmla="*/ 5045206 w 12127183"/>
              <a:gd name="connsiteY9" fmla="*/ 5952857 h 6360585"/>
              <a:gd name="connsiteX10" fmla="*/ 5855834 w 12127183"/>
              <a:gd name="connsiteY10" fmla="*/ 6360585 h 6360585"/>
              <a:gd name="connsiteX11" fmla="*/ 6274422 w 12127183"/>
              <a:gd name="connsiteY11" fmla="*/ 5928344 h 6360585"/>
              <a:gd name="connsiteX12" fmla="*/ 9098386 w 12127183"/>
              <a:gd name="connsiteY12" fmla="*/ 5936622 h 6360585"/>
              <a:gd name="connsiteX13" fmla="*/ 10007288 w 12127183"/>
              <a:gd name="connsiteY13" fmla="*/ 5939497 h 6360585"/>
              <a:gd name="connsiteX14" fmla="*/ 10927227 w 12127183"/>
              <a:gd name="connsiteY14" fmla="*/ 5947364 h 6360585"/>
              <a:gd name="connsiteX15" fmla="*/ 12085310 w 12127183"/>
              <a:gd name="connsiteY15" fmla="*/ 5946318 h 6360585"/>
              <a:gd name="connsiteX16" fmla="*/ 12063456 w 12127183"/>
              <a:gd name="connsiteY16" fmla="*/ 2646672 h 6360585"/>
              <a:gd name="connsiteX17" fmla="*/ 12054104 w 12127183"/>
              <a:gd name="connsiteY17" fmla="*/ 201311 h 6360585"/>
              <a:gd name="connsiteX18" fmla="*/ 11289537 w 12127183"/>
              <a:gd name="connsiteY18" fmla="*/ 132613 h 6360585"/>
              <a:gd name="connsiteX19" fmla="*/ 10689999 w 12127183"/>
              <a:gd name="connsiteY19" fmla="*/ 95589 h 6360585"/>
              <a:gd name="connsiteX20" fmla="*/ 7599878 w 12127183"/>
              <a:gd name="connsiteY20" fmla="*/ 100908 h 6360585"/>
              <a:gd name="connsiteX21" fmla="*/ 1892744 w 12127183"/>
              <a:gd name="connsiteY21" fmla="*/ 24998 h 6360585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689999 w 12114255"/>
              <a:gd name="connsiteY19" fmla="*/ 70591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5587"/>
              <a:gd name="connsiteX1" fmla="*/ 304663 w 12114253"/>
              <a:gd name="connsiteY1" fmla="*/ 10761 h 6335587"/>
              <a:gd name="connsiteX2" fmla="*/ 0 w 12114253"/>
              <a:gd name="connsiteY2" fmla="*/ 47942 h 6335587"/>
              <a:gd name="connsiteX3" fmla="*/ 0 w 12114253"/>
              <a:gd name="connsiteY3" fmla="*/ 909146 h 6335587"/>
              <a:gd name="connsiteX4" fmla="*/ 4597 w 12114253"/>
              <a:gd name="connsiteY4" fmla="*/ 909146 h 6335587"/>
              <a:gd name="connsiteX5" fmla="*/ 88972 w 12114253"/>
              <a:gd name="connsiteY5" fmla="*/ 3523848 h 6335587"/>
              <a:gd name="connsiteX6" fmla="*/ 148480 w 12114253"/>
              <a:gd name="connsiteY6" fmla="*/ 5930841 h 6335587"/>
              <a:gd name="connsiteX7" fmla="*/ 2638911 w 12114253"/>
              <a:gd name="connsiteY7" fmla="*/ 5933377 h 6335587"/>
              <a:gd name="connsiteX8" fmla="*/ 4080684 w 12114253"/>
              <a:gd name="connsiteY8" fmla="*/ 5926717 h 6335587"/>
              <a:gd name="connsiteX9" fmla="*/ 5045206 w 12114253"/>
              <a:gd name="connsiteY9" fmla="*/ 5927859 h 6335587"/>
              <a:gd name="connsiteX10" fmla="*/ 5855834 w 12114253"/>
              <a:gd name="connsiteY10" fmla="*/ 6335587 h 6335587"/>
              <a:gd name="connsiteX11" fmla="*/ 6274422 w 12114253"/>
              <a:gd name="connsiteY11" fmla="*/ 5903346 h 6335587"/>
              <a:gd name="connsiteX12" fmla="*/ 9098386 w 12114253"/>
              <a:gd name="connsiteY12" fmla="*/ 5911624 h 6335587"/>
              <a:gd name="connsiteX13" fmla="*/ 10007288 w 12114253"/>
              <a:gd name="connsiteY13" fmla="*/ 5914499 h 6335587"/>
              <a:gd name="connsiteX14" fmla="*/ 10927227 w 12114253"/>
              <a:gd name="connsiteY14" fmla="*/ 5922366 h 6335587"/>
              <a:gd name="connsiteX15" fmla="*/ 12085310 w 12114253"/>
              <a:gd name="connsiteY15" fmla="*/ 5921320 h 6335587"/>
              <a:gd name="connsiteX16" fmla="*/ 12063456 w 12114253"/>
              <a:gd name="connsiteY16" fmla="*/ 2621674 h 6335587"/>
              <a:gd name="connsiteX17" fmla="*/ 12054104 w 12114253"/>
              <a:gd name="connsiteY17" fmla="*/ 176313 h 6335587"/>
              <a:gd name="connsiteX18" fmla="*/ 11289537 w 12114253"/>
              <a:gd name="connsiteY18" fmla="*/ 107615 h 6335587"/>
              <a:gd name="connsiteX19" fmla="*/ 10259313 w 12114253"/>
              <a:gd name="connsiteY19" fmla="*/ 101059 h 6335587"/>
              <a:gd name="connsiteX20" fmla="*/ 7599878 w 12114253"/>
              <a:gd name="connsiteY20" fmla="*/ 75910 h 6335587"/>
              <a:gd name="connsiteX21" fmla="*/ 1892744 w 12114253"/>
              <a:gd name="connsiteY21" fmla="*/ 0 h 6335587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259313 w 12114255"/>
              <a:gd name="connsiteY19" fmla="*/ 101059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274422 w 12114253"/>
              <a:gd name="connsiteY11" fmla="*/ 5903346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080684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308929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196455 w 12114253"/>
              <a:gd name="connsiteY11" fmla="*/ 5908410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141474 w 12114253"/>
              <a:gd name="connsiteY9" fmla="*/ 5927859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236797 w 12114253"/>
              <a:gd name="connsiteY9" fmla="*/ 5927859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92239 w 12114253"/>
              <a:gd name="connsiteY11" fmla="*/ 5912762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3319168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07348"/>
              <a:gd name="connsiteY0" fmla="*/ 0 h 6231011"/>
              <a:gd name="connsiteX1" fmla="*/ 304663 w 12107348"/>
              <a:gd name="connsiteY1" fmla="*/ 10761 h 6231011"/>
              <a:gd name="connsiteX2" fmla="*/ 0 w 12107348"/>
              <a:gd name="connsiteY2" fmla="*/ 47942 h 6231011"/>
              <a:gd name="connsiteX3" fmla="*/ 0 w 12107348"/>
              <a:gd name="connsiteY3" fmla="*/ 909146 h 6231011"/>
              <a:gd name="connsiteX4" fmla="*/ 4597 w 12107348"/>
              <a:gd name="connsiteY4" fmla="*/ 909146 h 6231011"/>
              <a:gd name="connsiteX5" fmla="*/ 88972 w 12107348"/>
              <a:gd name="connsiteY5" fmla="*/ 3523848 h 6231011"/>
              <a:gd name="connsiteX6" fmla="*/ 148480 w 12107348"/>
              <a:gd name="connsiteY6" fmla="*/ 5930841 h 6231011"/>
              <a:gd name="connsiteX7" fmla="*/ 3319168 w 12107348"/>
              <a:gd name="connsiteY7" fmla="*/ 5933377 h 6231011"/>
              <a:gd name="connsiteX8" fmla="*/ 4308929 w 12107348"/>
              <a:gd name="connsiteY8" fmla="*/ 5926717 h 6231011"/>
              <a:gd name="connsiteX9" fmla="*/ 5308288 w 12107348"/>
              <a:gd name="connsiteY9" fmla="*/ 5937810 h 6231011"/>
              <a:gd name="connsiteX10" fmla="*/ 5707509 w 12107348"/>
              <a:gd name="connsiteY10" fmla="*/ 6231011 h 6231011"/>
              <a:gd name="connsiteX11" fmla="*/ 6071394 w 12107348"/>
              <a:gd name="connsiteY11" fmla="*/ 5917114 h 6231011"/>
              <a:gd name="connsiteX12" fmla="*/ 9098386 w 12107348"/>
              <a:gd name="connsiteY12" fmla="*/ 5911624 h 6231011"/>
              <a:gd name="connsiteX13" fmla="*/ 10007288 w 12107348"/>
              <a:gd name="connsiteY13" fmla="*/ 5914499 h 6231011"/>
              <a:gd name="connsiteX14" fmla="*/ 10927227 w 12107348"/>
              <a:gd name="connsiteY14" fmla="*/ 5922366 h 6231011"/>
              <a:gd name="connsiteX15" fmla="*/ 12085310 w 12107348"/>
              <a:gd name="connsiteY15" fmla="*/ 5921320 h 6231011"/>
              <a:gd name="connsiteX16" fmla="*/ 12063456 w 12107348"/>
              <a:gd name="connsiteY16" fmla="*/ 2621674 h 6231011"/>
              <a:gd name="connsiteX17" fmla="*/ 12054104 w 12107348"/>
              <a:gd name="connsiteY17" fmla="*/ 176313 h 6231011"/>
              <a:gd name="connsiteX18" fmla="*/ 11289537 w 12107348"/>
              <a:gd name="connsiteY18" fmla="*/ 107615 h 6231011"/>
              <a:gd name="connsiteX19" fmla="*/ 10259313 w 12107348"/>
              <a:gd name="connsiteY19" fmla="*/ 101059 h 6231011"/>
              <a:gd name="connsiteX20" fmla="*/ 7599878 w 12107348"/>
              <a:gd name="connsiteY20" fmla="*/ 75910 h 6231011"/>
              <a:gd name="connsiteX21" fmla="*/ 1892744 w 12107348"/>
              <a:gd name="connsiteY21" fmla="*/ 0 h 6231011"/>
              <a:gd name="connsiteX0" fmla="*/ 1892744 w 12107348"/>
              <a:gd name="connsiteY0" fmla="*/ 0 h 6231011"/>
              <a:gd name="connsiteX1" fmla="*/ 304663 w 12107348"/>
              <a:gd name="connsiteY1" fmla="*/ 10761 h 6231011"/>
              <a:gd name="connsiteX2" fmla="*/ 0 w 12107348"/>
              <a:gd name="connsiteY2" fmla="*/ 47942 h 6231011"/>
              <a:gd name="connsiteX3" fmla="*/ 0 w 12107348"/>
              <a:gd name="connsiteY3" fmla="*/ 909146 h 6231011"/>
              <a:gd name="connsiteX4" fmla="*/ 4597 w 12107348"/>
              <a:gd name="connsiteY4" fmla="*/ 909146 h 6231011"/>
              <a:gd name="connsiteX5" fmla="*/ 88972 w 12107348"/>
              <a:gd name="connsiteY5" fmla="*/ 3523848 h 6231011"/>
              <a:gd name="connsiteX6" fmla="*/ 148480 w 12107348"/>
              <a:gd name="connsiteY6" fmla="*/ 5930841 h 6231011"/>
              <a:gd name="connsiteX7" fmla="*/ 3319168 w 12107348"/>
              <a:gd name="connsiteY7" fmla="*/ 5933377 h 6231011"/>
              <a:gd name="connsiteX8" fmla="*/ 4308929 w 12107348"/>
              <a:gd name="connsiteY8" fmla="*/ 5926717 h 6231011"/>
              <a:gd name="connsiteX9" fmla="*/ 5308288 w 12107348"/>
              <a:gd name="connsiteY9" fmla="*/ 5937810 h 6231011"/>
              <a:gd name="connsiteX10" fmla="*/ 5707509 w 12107348"/>
              <a:gd name="connsiteY10" fmla="*/ 6231011 h 6231011"/>
              <a:gd name="connsiteX11" fmla="*/ 6071394 w 12107348"/>
              <a:gd name="connsiteY11" fmla="*/ 5917114 h 6231011"/>
              <a:gd name="connsiteX12" fmla="*/ 9098386 w 12107348"/>
              <a:gd name="connsiteY12" fmla="*/ 5911624 h 6231011"/>
              <a:gd name="connsiteX13" fmla="*/ 10007288 w 12107348"/>
              <a:gd name="connsiteY13" fmla="*/ 5914499 h 6231011"/>
              <a:gd name="connsiteX14" fmla="*/ 10927227 w 12107348"/>
              <a:gd name="connsiteY14" fmla="*/ 5922366 h 6231011"/>
              <a:gd name="connsiteX15" fmla="*/ 12085310 w 12107348"/>
              <a:gd name="connsiteY15" fmla="*/ 5921320 h 6231011"/>
              <a:gd name="connsiteX16" fmla="*/ 12063456 w 12107348"/>
              <a:gd name="connsiteY16" fmla="*/ 2621674 h 6231011"/>
              <a:gd name="connsiteX17" fmla="*/ 12054104 w 12107348"/>
              <a:gd name="connsiteY17" fmla="*/ 176313 h 6231011"/>
              <a:gd name="connsiteX18" fmla="*/ 11289537 w 12107348"/>
              <a:gd name="connsiteY18" fmla="*/ 107615 h 6231011"/>
              <a:gd name="connsiteX19" fmla="*/ 10259313 w 12107348"/>
              <a:gd name="connsiteY19" fmla="*/ 101059 h 6231011"/>
              <a:gd name="connsiteX20" fmla="*/ 7599878 w 12107348"/>
              <a:gd name="connsiteY20" fmla="*/ 75910 h 6231011"/>
              <a:gd name="connsiteX21" fmla="*/ 1892744 w 12107348"/>
              <a:gd name="connsiteY21" fmla="*/ 0 h 6231011"/>
              <a:gd name="connsiteX0" fmla="*/ 1892744 w 12113512"/>
              <a:gd name="connsiteY0" fmla="*/ 25991 h 6257002"/>
              <a:gd name="connsiteX1" fmla="*/ 304663 w 12113512"/>
              <a:gd name="connsiteY1" fmla="*/ 36752 h 6257002"/>
              <a:gd name="connsiteX2" fmla="*/ 0 w 12113512"/>
              <a:gd name="connsiteY2" fmla="*/ 73933 h 6257002"/>
              <a:gd name="connsiteX3" fmla="*/ 0 w 12113512"/>
              <a:gd name="connsiteY3" fmla="*/ 935137 h 6257002"/>
              <a:gd name="connsiteX4" fmla="*/ 4597 w 12113512"/>
              <a:gd name="connsiteY4" fmla="*/ 935137 h 6257002"/>
              <a:gd name="connsiteX5" fmla="*/ 88972 w 12113512"/>
              <a:gd name="connsiteY5" fmla="*/ 3549839 h 6257002"/>
              <a:gd name="connsiteX6" fmla="*/ 148480 w 12113512"/>
              <a:gd name="connsiteY6" fmla="*/ 5956832 h 6257002"/>
              <a:gd name="connsiteX7" fmla="*/ 3319168 w 12113512"/>
              <a:gd name="connsiteY7" fmla="*/ 5959368 h 6257002"/>
              <a:gd name="connsiteX8" fmla="*/ 4308929 w 12113512"/>
              <a:gd name="connsiteY8" fmla="*/ 5952708 h 6257002"/>
              <a:gd name="connsiteX9" fmla="*/ 5308288 w 12113512"/>
              <a:gd name="connsiteY9" fmla="*/ 5963801 h 6257002"/>
              <a:gd name="connsiteX10" fmla="*/ 5707509 w 12113512"/>
              <a:gd name="connsiteY10" fmla="*/ 6257002 h 6257002"/>
              <a:gd name="connsiteX11" fmla="*/ 6071394 w 12113512"/>
              <a:gd name="connsiteY11" fmla="*/ 5943105 h 6257002"/>
              <a:gd name="connsiteX12" fmla="*/ 9098386 w 12113512"/>
              <a:gd name="connsiteY12" fmla="*/ 5937615 h 6257002"/>
              <a:gd name="connsiteX13" fmla="*/ 10007288 w 12113512"/>
              <a:gd name="connsiteY13" fmla="*/ 5940490 h 6257002"/>
              <a:gd name="connsiteX14" fmla="*/ 10927227 w 12113512"/>
              <a:gd name="connsiteY14" fmla="*/ 5948357 h 6257002"/>
              <a:gd name="connsiteX15" fmla="*/ 12085310 w 12113512"/>
              <a:gd name="connsiteY15" fmla="*/ 5947311 h 6257002"/>
              <a:gd name="connsiteX16" fmla="*/ 12063456 w 12113512"/>
              <a:gd name="connsiteY16" fmla="*/ 2647665 h 6257002"/>
              <a:gd name="connsiteX17" fmla="*/ 12054104 w 12113512"/>
              <a:gd name="connsiteY17" fmla="*/ 202304 h 6257002"/>
              <a:gd name="connsiteX18" fmla="*/ 11486459 w 12113512"/>
              <a:gd name="connsiteY18" fmla="*/ 141081 h 6257002"/>
              <a:gd name="connsiteX19" fmla="*/ 10259313 w 12113512"/>
              <a:gd name="connsiteY19" fmla="*/ 127050 h 6257002"/>
              <a:gd name="connsiteX20" fmla="*/ 7599878 w 12113512"/>
              <a:gd name="connsiteY20" fmla="*/ 101901 h 6257002"/>
              <a:gd name="connsiteX21" fmla="*/ 1892744 w 12113512"/>
              <a:gd name="connsiteY21" fmla="*/ 25991 h 6257002"/>
              <a:gd name="connsiteX0" fmla="*/ 1892744 w 12117505"/>
              <a:gd name="connsiteY0" fmla="*/ 0 h 6231011"/>
              <a:gd name="connsiteX1" fmla="*/ 304663 w 12117505"/>
              <a:gd name="connsiteY1" fmla="*/ 10761 h 6231011"/>
              <a:gd name="connsiteX2" fmla="*/ 0 w 12117505"/>
              <a:gd name="connsiteY2" fmla="*/ 47942 h 6231011"/>
              <a:gd name="connsiteX3" fmla="*/ 0 w 12117505"/>
              <a:gd name="connsiteY3" fmla="*/ 909146 h 6231011"/>
              <a:gd name="connsiteX4" fmla="*/ 4597 w 12117505"/>
              <a:gd name="connsiteY4" fmla="*/ 909146 h 6231011"/>
              <a:gd name="connsiteX5" fmla="*/ 88972 w 12117505"/>
              <a:gd name="connsiteY5" fmla="*/ 3523848 h 6231011"/>
              <a:gd name="connsiteX6" fmla="*/ 148480 w 12117505"/>
              <a:gd name="connsiteY6" fmla="*/ 5930841 h 6231011"/>
              <a:gd name="connsiteX7" fmla="*/ 3319168 w 12117505"/>
              <a:gd name="connsiteY7" fmla="*/ 5933377 h 6231011"/>
              <a:gd name="connsiteX8" fmla="*/ 4308929 w 12117505"/>
              <a:gd name="connsiteY8" fmla="*/ 5926717 h 6231011"/>
              <a:gd name="connsiteX9" fmla="*/ 5308288 w 12117505"/>
              <a:gd name="connsiteY9" fmla="*/ 5937810 h 6231011"/>
              <a:gd name="connsiteX10" fmla="*/ 5707509 w 12117505"/>
              <a:gd name="connsiteY10" fmla="*/ 6231011 h 6231011"/>
              <a:gd name="connsiteX11" fmla="*/ 6071394 w 12117505"/>
              <a:gd name="connsiteY11" fmla="*/ 5917114 h 6231011"/>
              <a:gd name="connsiteX12" fmla="*/ 9098386 w 12117505"/>
              <a:gd name="connsiteY12" fmla="*/ 5911624 h 6231011"/>
              <a:gd name="connsiteX13" fmla="*/ 10007288 w 12117505"/>
              <a:gd name="connsiteY13" fmla="*/ 5914499 h 6231011"/>
              <a:gd name="connsiteX14" fmla="*/ 10927227 w 12117505"/>
              <a:gd name="connsiteY14" fmla="*/ 5922366 h 6231011"/>
              <a:gd name="connsiteX15" fmla="*/ 12085310 w 12117505"/>
              <a:gd name="connsiteY15" fmla="*/ 5921320 h 6231011"/>
              <a:gd name="connsiteX16" fmla="*/ 12063456 w 12117505"/>
              <a:gd name="connsiteY16" fmla="*/ 2621674 h 6231011"/>
              <a:gd name="connsiteX17" fmla="*/ 12054104 w 12117505"/>
              <a:gd name="connsiteY17" fmla="*/ 176313 h 6231011"/>
              <a:gd name="connsiteX18" fmla="*/ 11486459 w 12117505"/>
              <a:gd name="connsiteY18" fmla="*/ 115090 h 6231011"/>
              <a:gd name="connsiteX19" fmla="*/ 10259313 w 12117505"/>
              <a:gd name="connsiteY19" fmla="*/ 101059 h 6231011"/>
              <a:gd name="connsiteX20" fmla="*/ 7599878 w 12117505"/>
              <a:gd name="connsiteY20" fmla="*/ 75910 h 6231011"/>
              <a:gd name="connsiteX21" fmla="*/ 1892744 w 12117505"/>
              <a:gd name="connsiteY21" fmla="*/ 0 h 6231011"/>
              <a:gd name="connsiteX0" fmla="*/ 1892744 w 12117505"/>
              <a:gd name="connsiteY0" fmla="*/ 0 h 6231011"/>
              <a:gd name="connsiteX1" fmla="*/ 304663 w 12117505"/>
              <a:gd name="connsiteY1" fmla="*/ 10761 h 6231011"/>
              <a:gd name="connsiteX2" fmla="*/ 0 w 12117505"/>
              <a:gd name="connsiteY2" fmla="*/ 47942 h 6231011"/>
              <a:gd name="connsiteX3" fmla="*/ 0 w 12117505"/>
              <a:gd name="connsiteY3" fmla="*/ 909146 h 6231011"/>
              <a:gd name="connsiteX4" fmla="*/ 4597 w 12117505"/>
              <a:gd name="connsiteY4" fmla="*/ 909146 h 6231011"/>
              <a:gd name="connsiteX5" fmla="*/ 88972 w 12117505"/>
              <a:gd name="connsiteY5" fmla="*/ 3523848 h 6231011"/>
              <a:gd name="connsiteX6" fmla="*/ 148480 w 12117505"/>
              <a:gd name="connsiteY6" fmla="*/ 5930841 h 6231011"/>
              <a:gd name="connsiteX7" fmla="*/ 3319168 w 12117505"/>
              <a:gd name="connsiteY7" fmla="*/ 5933377 h 6231011"/>
              <a:gd name="connsiteX8" fmla="*/ 4308929 w 12117505"/>
              <a:gd name="connsiteY8" fmla="*/ 5926717 h 6231011"/>
              <a:gd name="connsiteX9" fmla="*/ 5308288 w 12117505"/>
              <a:gd name="connsiteY9" fmla="*/ 5937810 h 6231011"/>
              <a:gd name="connsiteX10" fmla="*/ 5707509 w 12117505"/>
              <a:gd name="connsiteY10" fmla="*/ 6231011 h 6231011"/>
              <a:gd name="connsiteX11" fmla="*/ 6071394 w 12117505"/>
              <a:gd name="connsiteY11" fmla="*/ 5917114 h 6231011"/>
              <a:gd name="connsiteX12" fmla="*/ 9098386 w 12117505"/>
              <a:gd name="connsiteY12" fmla="*/ 5911624 h 6231011"/>
              <a:gd name="connsiteX13" fmla="*/ 10007288 w 12117505"/>
              <a:gd name="connsiteY13" fmla="*/ 5914499 h 6231011"/>
              <a:gd name="connsiteX14" fmla="*/ 10927227 w 12117505"/>
              <a:gd name="connsiteY14" fmla="*/ 5922366 h 6231011"/>
              <a:gd name="connsiteX15" fmla="*/ 12085310 w 12117505"/>
              <a:gd name="connsiteY15" fmla="*/ 5921320 h 6231011"/>
              <a:gd name="connsiteX16" fmla="*/ 12063456 w 12117505"/>
              <a:gd name="connsiteY16" fmla="*/ 2621674 h 6231011"/>
              <a:gd name="connsiteX17" fmla="*/ 12054104 w 12117505"/>
              <a:gd name="connsiteY17" fmla="*/ 176313 h 6231011"/>
              <a:gd name="connsiteX18" fmla="*/ 11486459 w 12117505"/>
              <a:gd name="connsiteY18" fmla="*/ 115090 h 6231011"/>
              <a:gd name="connsiteX19" fmla="*/ 10223511 w 12117505"/>
              <a:gd name="connsiteY19" fmla="*/ 101059 h 6231011"/>
              <a:gd name="connsiteX20" fmla="*/ 7599878 w 12117505"/>
              <a:gd name="connsiteY20" fmla="*/ 75910 h 6231011"/>
              <a:gd name="connsiteX21" fmla="*/ 1892744 w 12117505"/>
              <a:gd name="connsiteY21" fmla="*/ 0 h 6231011"/>
              <a:gd name="connsiteX0" fmla="*/ 2161267 w 12117505"/>
              <a:gd name="connsiteY0" fmla="*/ 19141 h 6220250"/>
              <a:gd name="connsiteX1" fmla="*/ 304663 w 12117505"/>
              <a:gd name="connsiteY1" fmla="*/ 0 h 6220250"/>
              <a:gd name="connsiteX2" fmla="*/ 0 w 12117505"/>
              <a:gd name="connsiteY2" fmla="*/ 37181 h 6220250"/>
              <a:gd name="connsiteX3" fmla="*/ 0 w 12117505"/>
              <a:gd name="connsiteY3" fmla="*/ 898385 h 6220250"/>
              <a:gd name="connsiteX4" fmla="*/ 4597 w 12117505"/>
              <a:gd name="connsiteY4" fmla="*/ 898385 h 6220250"/>
              <a:gd name="connsiteX5" fmla="*/ 88972 w 12117505"/>
              <a:gd name="connsiteY5" fmla="*/ 3513087 h 6220250"/>
              <a:gd name="connsiteX6" fmla="*/ 148480 w 12117505"/>
              <a:gd name="connsiteY6" fmla="*/ 5920080 h 6220250"/>
              <a:gd name="connsiteX7" fmla="*/ 3319168 w 12117505"/>
              <a:gd name="connsiteY7" fmla="*/ 5922616 h 6220250"/>
              <a:gd name="connsiteX8" fmla="*/ 4308929 w 12117505"/>
              <a:gd name="connsiteY8" fmla="*/ 5915956 h 6220250"/>
              <a:gd name="connsiteX9" fmla="*/ 5308288 w 12117505"/>
              <a:gd name="connsiteY9" fmla="*/ 5927049 h 6220250"/>
              <a:gd name="connsiteX10" fmla="*/ 5707509 w 12117505"/>
              <a:gd name="connsiteY10" fmla="*/ 6220250 h 6220250"/>
              <a:gd name="connsiteX11" fmla="*/ 6071394 w 12117505"/>
              <a:gd name="connsiteY11" fmla="*/ 5906353 h 6220250"/>
              <a:gd name="connsiteX12" fmla="*/ 9098386 w 12117505"/>
              <a:gd name="connsiteY12" fmla="*/ 5900863 h 6220250"/>
              <a:gd name="connsiteX13" fmla="*/ 10007288 w 12117505"/>
              <a:gd name="connsiteY13" fmla="*/ 5903738 h 6220250"/>
              <a:gd name="connsiteX14" fmla="*/ 10927227 w 12117505"/>
              <a:gd name="connsiteY14" fmla="*/ 5911605 h 6220250"/>
              <a:gd name="connsiteX15" fmla="*/ 12085310 w 12117505"/>
              <a:gd name="connsiteY15" fmla="*/ 5910559 h 6220250"/>
              <a:gd name="connsiteX16" fmla="*/ 12063456 w 12117505"/>
              <a:gd name="connsiteY16" fmla="*/ 2610913 h 6220250"/>
              <a:gd name="connsiteX17" fmla="*/ 12054104 w 12117505"/>
              <a:gd name="connsiteY17" fmla="*/ 165552 h 6220250"/>
              <a:gd name="connsiteX18" fmla="*/ 11486459 w 12117505"/>
              <a:gd name="connsiteY18" fmla="*/ 104329 h 6220250"/>
              <a:gd name="connsiteX19" fmla="*/ 10223511 w 12117505"/>
              <a:gd name="connsiteY19" fmla="*/ 90298 h 6220250"/>
              <a:gd name="connsiteX20" fmla="*/ 7599878 w 12117505"/>
              <a:gd name="connsiteY20" fmla="*/ 65149 h 6220250"/>
              <a:gd name="connsiteX21" fmla="*/ 2161267 w 12117505"/>
              <a:gd name="connsiteY21" fmla="*/ 19141 h 622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117505" h="6220250">
                <a:moveTo>
                  <a:pt x="2161267" y="19141"/>
                </a:moveTo>
                <a:lnTo>
                  <a:pt x="304663" y="0"/>
                </a:lnTo>
                <a:cubicBezTo>
                  <a:pt x="185441" y="6633"/>
                  <a:pt x="30881" y="-9771"/>
                  <a:pt x="0" y="37181"/>
                </a:cubicBezTo>
                <a:lnTo>
                  <a:pt x="0" y="898385"/>
                </a:lnTo>
                <a:lnTo>
                  <a:pt x="4597" y="898385"/>
                </a:lnTo>
                <a:cubicBezTo>
                  <a:pt x="19426" y="1334169"/>
                  <a:pt x="64992" y="2676138"/>
                  <a:pt x="88972" y="3513087"/>
                </a:cubicBezTo>
                <a:cubicBezTo>
                  <a:pt x="105117" y="5620876"/>
                  <a:pt x="7283" y="5947660"/>
                  <a:pt x="148480" y="5920080"/>
                </a:cubicBezTo>
                <a:cubicBezTo>
                  <a:pt x="1104834" y="5907051"/>
                  <a:pt x="1937287" y="5946100"/>
                  <a:pt x="3319168" y="5922616"/>
                </a:cubicBezTo>
                <a:lnTo>
                  <a:pt x="4308929" y="5915956"/>
                </a:lnTo>
                <a:lnTo>
                  <a:pt x="5308288" y="5927049"/>
                </a:lnTo>
                <a:cubicBezTo>
                  <a:pt x="5547231" y="6067310"/>
                  <a:pt x="5496220" y="6087878"/>
                  <a:pt x="5707509" y="6220250"/>
                </a:cubicBezTo>
                <a:cubicBezTo>
                  <a:pt x="5841193" y="6118374"/>
                  <a:pt x="5945888" y="6035937"/>
                  <a:pt x="6071394" y="5906353"/>
                </a:cubicBezTo>
                <a:cubicBezTo>
                  <a:pt x="6158383" y="5903613"/>
                  <a:pt x="8737174" y="5907778"/>
                  <a:pt x="9098386" y="5900863"/>
                </a:cubicBezTo>
                <a:lnTo>
                  <a:pt x="10007288" y="5903738"/>
                </a:lnTo>
                <a:lnTo>
                  <a:pt x="10927227" y="5911605"/>
                </a:lnTo>
                <a:cubicBezTo>
                  <a:pt x="11284890" y="5901941"/>
                  <a:pt x="12058379" y="5954312"/>
                  <a:pt x="12085310" y="5910559"/>
                </a:cubicBezTo>
                <a:cubicBezTo>
                  <a:pt x="12123753" y="5705039"/>
                  <a:pt x="12050112" y="4396214"/>
                  <a:pt x="12063456" y="2610913"/>
                </a:cubicBezTo>
                <a:cubicBezTo>
                  <a:pt x="12111817" y="1529645"/>
                  <a:pt x="12159998" y="580957"/>
                  <a:pt x="12054104" y="165552"/>
                </a:cubicBezTo>
                <a:cubicBezTo>
                  <a:pt x="12029550" y="69231"/>
                  <a:pt x="11791558" y="116871"/>
                  <a:pt x="11486459" y="104329"/>
                </a:cubicBezTo>
                <a:cubicBezTo>
                  <a:pt x="11181360" y="91787"/>
                  <a:pt x="10644494" y="94975"/>
                  <a:pt x="10223511" y="90298"/>
                </a:cubicBezTo>
                <a:lnTo>
                  <a:pt x="7599878" y="65149"/>
                </a:lnTo>
                <a:lnTo>
                  <a:pt x="2161267" y="19141"/>
                </a:ln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4481B3D-1788-954E-FC42-8E2F4C64C0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427761"/>
              </p:ext>
            </p:extLst>
          </p:nvPr>
        </p:nvGraphicFramePr>
        <p:xfrm>
          <a:off x="5462177" y="866273"/>
          <a:ext cx="5943760" cy="5192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0052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F7BC237-77DF-4DFB-94F7-DB493EDA1C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184220-F655-4195-A5EE-3CF4DDF3A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82" y="1800520"/>
            <a:ext cx="2865748" cy="3469063"/>
          </a:xfrm>
        </p:spPr>
        <p:txBody>
          <a:bodyPr>
            <a:normAutofit/>
          </a:bodyPr>
          <a:lstStyle/>
          <a:p>
            <a:pPr algn="ctr"/>
            <a:r>
              <a:rPr lang="en-US"/>
              <a:t>ADDITIONAL INVESTIGATION</a:t>
            </a:r>
            <a:endParaRPr lang="en-MY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ACF25B0-F296-8A4F-4483-AB32172571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2484372"/>
              </p:ext>
            </p:extLst>
          </p:nvPr>
        </p:nvGraphicFramePr>
        <p:xfrm>
          <a:off x="5185533" y="628642"/>
          <a:ext cx="6383102" cy="56007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Picture 2" descr="See the source image">
            <a:extLst>
              <a:ext uri="{FF2B5EF4-FFF2-40B4-BE49-F238E27FC236}">
                <a16:creationId xmlns:a16="http://schemas.microsoft.com/office/drawing/2014/main" id="{70EB2EF7-9477-4A5C-565C-3CD04C725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260" y="1327301"/>
            <a:ext cx="1848443" cy="2226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See the source image">
            <a:extLst>
              <a:ext uri="{FF2B5EF4-FFF2-40B4-BE49-F238E27FC236}">
                <a16:creationId xmlns:a16="http://schemas.microsoft.com/office/drawing/2014/main" id="{3FD4F08E-4D09-31D5-ABED-56735E673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375" y="4045527"/>
            <a:ext cx="1810328" cy="2318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59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6AB0C-7AA3-2E7D-6331-17FD306F5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09"/>
            <a:ext cx="10333075" cy="692621"/>
          </a:xfrm>
        </p:spPr>
        <p:txBody>
          <a:bodyPr>
            <a:normAutofit fontScale="90000"/>
          </a:bodyPr>
          <a:lstStyle/>
          <a:p>
            <a:r>
              <a:rPr lang="en-US" dirty="0"/>
              <a:t>Risk stratification</a:t>
            </a:r>
            <a:endParaRPr lang="en-MY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07AD3B-3E5E-0FEE-29A1-8D4451AC4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726" y="1121433"/>
            <a:ext cx="10333074" cy="4934309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latin typeface="Amasis MT Pro Black" panose="020B0604020202020204" pitchFamily="18" charset="0"/>
              </a:rPr>
              <a:t>SYNCOPAL EVENT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1800" dirty="0">
                <a:latin typeface="Algerian" panose="04020705040A02060702" pitchFamily="82" charset="0"/>
                <a:cs typeface="Calibri" panose="020F0502020204030204" pitchFamily="34" charset="0"/>
              </a:rPr>
              <a:t>LOW RISK</a:t>
            </a:r>
          </a:p>
          <a:p>
            <a:pPr marL="685800" lvl="1" indent="-457200">
              <a:buFont typeface="Wingdings" panose="05000000000000000000" pitchFamily="2" charset="2"/>
              <a:buChar char="q"/>
            </a:pPr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ASSOCIATED WITH PRODROME TYPICAL OF REFLEX SYNCOPE (SWEATING, NAUSEA, LIGHT-HEADADEDNESS)</a:t>
            </a:r>
          </a:p>
          <a:p>
            <a:pPr marL="685800" lvl="1" indent="-457200">
              <a:buFont typeface="Wingdings" panose="05000000000000000000" pitchFamily="2" charset="2"/>
              <a:buChar char="q"/>
            </a:pPr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AFTER SUDDEN UNEXPECTED UNPLEASANT SIGHT, SOUND, SMELL OR PAIN</a:t>
            </a:r>
          </a:p>
          <a:p>
            <a:pPr marL="685800" lvl="1" indent="-457200">
              <a:buFont typeface="Wingdings" panose="05000000000000000000" pitchFamily="2" charset="2"/>
              <a:buChar char="q"/>
            </a:pPr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AFTER PROLONGED STANDING OR CROWDED, HOT PLACES</a:t>
            </a:r>
          </a:p>
          <a:p>
            <a:pPr marL="685800" lvl="1" indent="-457200">
              <a:buFont typeface="Wingdings" panose="05000000000000000000" pitchFamily="2" charset="2"/>
              <a:buChar char="q"/>
            </a:pPr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DURING A MEAL OR POSTPRANDIAL</a:t>
            </a:r>
          </a:p>
          <a:p>
            <a:pPr marL="685800" lvl="1" indent="-457200">
              <a:buFont typeface="Wingdings" panose="05000000000000000000" pitchFamily="2" charset="2"/>
              <a:buChar char="q"/>
            </a:pPr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TRIGGERED BY COUGH, DEFAECATION OR MICTURATION</a:t>
            </a:r>
          </a:p>
          <a:p>
            <a:pPr marL="685800" lvl="1" indent="-457200">
              <a:buFont typeface="Wingdings" panose="05000000000000000000" pitchFamily="2" charset="2"/>
              <a:buChar char="q"/>
            </a:pPr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WITH HEAD ROTATION OR PRESSURE ON CAROTID SINUS</a:t>
            </a:r>
          </a:p>
          <a:p>
            <a:pPr marL="685800" lvl="1" indent="-457200">
              <a:buFont typeface="Wingdings" panose="05000000000000000000" pitchFamily="2" charset="2"/>
              <a:buChar char="q"/>
            </a:pPr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STANDING FROM SUPINE/SITTING POSITION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1800" dirty="0">
                <a:latin typeface="Algerian" panose="04020705040A02060702" pitchFamily="82" charset="0"/>
                <a:cs typeface="Calibri" panose="020F0502020204030204" pitchFamily="34" charset="0"/>
              </a:rPr>
              <a:t>HIGH RISK</a:t>
            </a:r>
          </a:p>
          <a:p>
            <a:pPr marL="685800" lvl="1" indent="-457200"/>
            <a:r>
              <a:rPr lang="en-US" sz="1200" dirty="0">
                <a:latin typeface="Arial Rounded MT Bold" panose="020F0704030504030204" pitchFamily="34" charset="0"/>
                <a:cs typeface="Calibri" panose="020F0502020204030204" pitchFamily="34" charset="0"/>
              </a:rPr>
              <a:t>MAJOR</a:t>
            </a:r>
          </a:p>
          <a:p>
            <a:pPr marL="1005840" lvl="3" indent="-457200">
              <a:buFont typeface="Wingdings" panose="05000000000000000000" pitchFamily="2" charset="2"/>
              <a:buChar char="v"/>
            </a:pPr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NEW ONSET OF CHEST DISCOMFORT, BREATHLESSNESS, ABDOMINAL PAIN OR HEADACHE</a:t>
            </a:r>
          </a:p>
          <a:p>
            <a:pPr marL="1005840" lvl="3" indent="-457200">
              <a:buFont typeface="Wingdings" panose="05000000000000000000" pitchFamily="2" charset="2"/>
              <a:buChar char="v"/>
            </a:pPr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SYNCOPE DURING EXERTION OR WHEN SUPINE</a:t>
            </a:r>
          </a:p>
          <a:p>
            <a:pPr marL="1005840" lvl="3" indent="-457200">
              <a:buFont typeface="Wingdings" panose="05000000000000000000" pitchFamily="2" charset="2"/>
              <a:buChar char="v"/>
            </a:pPr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SUDDEN ONSET PALPITATION IMMEDIATELY FOLLOWED BY SYNCOPE</a:t>
            </a:r>
          </a:p>
          <a:p>
            <a:pPr marL="685800" lvl="1" indent="-457200"/>
            <a:r>
              <a:rPr lang="en-US" sz="1200" dirty="0">
                <a:latin typeface="Arial Rounded MT Bold" panose="020F0704030504030204" pitchFamily="34" charset="0"/>
                <a:cs typeface="Calibri Light" panose="020F0302020204030204" pitchFamily="34" charset="0"/>
              </a:rPr>
              <a:t>MINOR</a:t>
            </a:r>
          </a:p>
          <a:p>
            <a:pPr marL="1005840" lvl="3" indent="-457200">
              <a:buFont typeface="Wingdings" panose="05000000000000000000" pitchFamily="2" charset="2"/>
              <a:buChar char="v"/>
            </a:pPr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NO WARNING SYMPTOM OR SHORT (&lt; 10 S) PRODOME</a:t>
            </a:r>
          </a:p>
          <a:p>
            <a:pPr marL="1005840" lvl="3" indent="-457200">
              <a:buFont typeface="Wingdings" panose="05000000000000000000" pitchFamily="2" charset="2"/>
              <a:buChar char="v"/>
            </a:pPr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FAMILY HISTORY OF SCD AT YOUNGE AGE</a:t>
            </a:r>
          </a:p>
          <a:p>
            <a:pPr marL="1005840" lvl="3" indent="-457200">
              <a:buFont typeface="Wingdings" panose="05000000000000000000" pitchFamily="2" charset="2"/>
              <a:buChar char="v"/>
            </a:pPr>
            <a:r>
              <a:rPr lang="en-US" sz="1100" dirty="0">
                <a:latin typeface="Calibri Light" panose="020F0302020204030204" pitchFamily="34" charset="0"/>
                <a:cs typeface="Calibri Light" panose="020F0302020204030204" pitchFamily="34" charset="0"/>
              </a:rPr>
              <a:t>SYNCOPE IN SITTING POSITION</a:t>
            </a:r>
          </a:p>
          <a:p>
            <a:pPr lvl="2"/>
            <a:endParaRPr lang="en-MY" sz="800" dirty="0">
              <a:latin typeface="Arial Rounded MT Bold" panose="020F07040305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996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9733A00-04EA-4626-9D7E-3B1B14FEB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86780C9-61BF-4B89-9FCC-3392EB520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47219" flipH="1" flipV="1">
            <a:off x="659785" y="2338864"/>
            <a:ext cx="4463643" cy="3956665"/>
          </a:xfrm>
          <a:custGeom>
            <a:avLst/>
            <a:gdLst>
              <a:gd name="connsiteX0" fmla="*/ -39 w 914430"/>
              <a:gd name="connsiteY0" fmla="*/ 747812 h 753584"/>
              <a:gd name="connsiteX1" fmla="*/ 400011 w 914430"/>
              <a:gd name="connsiteY1" fmla="*/ 737144 h 753584"/>
              <a:gd name="connsiteX2" fmla="*/ 891787 w 914430"/>
              <a:gd name="connsiteY2" fmla="*/ 487303 h 753584"/>
              <a:gd name="connsiteX3" fmla="*/ 665854 w 914430"/>
              <a:gd name="connsiteY3" fmla="*/ 3528 h 753584"/>
              <a:gd name="connsiteX4" fmla="*/ 136835 w 914430"/>
              <a:gd name="connsiteY4" fmla="*/ 319854 h 753584"/>
              <a:gd name="connsiteX5" fmla="*/ 134168 w 914430"/>
              <a:gd name="connsiteY5" fmla="*/ 630845 h 753584"/>
              <a:gd name="connsiteX6" fmla="*/ -39 w 914430"/>
              <a:gd name="connsiteY6" fmla="*/ 747812 h 753584"/>
              <a:gd name="connsiteX0" fmla="*/ 0 w 855235"/>
              <a:gd name="connsiteY0" fmla="*/ 741453 h 759943"/>
              <a:gd name="connsiteX1" fmla="*/ 340855 w 855235"/>
              <a:gd name="connsiteY1" fmla="*/ 737153 h 759943"/>
              <a:gd name="connsiteX2" fmla="*/ 832631 w 855235"/>
              <a:gd name="connsiteY2" fmla="*/ 487312 h 759943"/>
              <a:gd name="connsiteX3" fmla="*/ 606698 w 855235"/>
              <a:gd name="connsiteY3" fmla="*/ 3537 h 759943"/>
              <a:gd name="connsiteX4" fmla="*/ 77679 w 855235"/>
              <a:gd name="connsiteY4" fmla="*/ 319863 h 759943"/>
              <a:gd name="connsiteX5" fmla="*/ 75012 w 855235"/>
              <a:gd name="connsiteY5" fmla="*/ 630854 h 759943"/>
              <a:gd name="connsiteX6" fmla="*/ 0 w 855235"/>
              <a:gd name="connsiteY6" fmla="*/ 741453 h 759943"/>
              <a:gd name="connsiteX0" fmla="*/ 0 w 850882"/>
              <a:gd name="connsiteY0" fmla="*/ 741453 h 766485"/>
              <a:gd name="connsiteX1" fmla="*/ 348748 w 850882"/>
              <a:gd name="connsiteY1" fmla="*/ 746704 h 766485"/>
              <a:gd name="connsiteX2" fmla="*/ 832631 w 850882"/>
              <a:gd name="connsiteY2" fmla="*/ 487312 h 766485"/>
              <a:gd name="connsiteX3" fmla="*/ 606698 w 850882"/>
              <a:gd name="connsiteY3" fmla="*/ 3537 h 766485"/>
              <a:gd name="connsiteX4" fmla="*/ 77679 w 850882"/>
              <a:gd name="connsiteY4" fmla="*/ 319863 h 766485"/>
              <a:gd name="connsiteX5" fmla="*/ 75012 w 850882"/>
              <a:gd name="connsiteY5" fmla="*/ 630854 h 766485"/>
              <a:gd name="connsiteX6" fmla="*/ 0 w 850882"/>
              <a:gd name="connsiteY6" fmla="*/ 741453 h 766485"/>
              <a:gd name="connsiteX0" fmla="*/ 0 w 850882"/>
              <a:gd name="connsiteY0" fmla="*/ 741453 h 764365"/>
              <a:gd name="connsiteX1" fmla="*/ 348748 w 850882"/>
              <a:gd name="connsiteY1" fmla="*/ 746704 h 764365"/>
              <a:gd name="connsiteX2" fmla="*/ 832631 w 850882"/>
              <a:gd name="connsiteY2" fmla="*/ 487312 h 764365"/>
              <a:gd name="connsiteX3" fmla="*/ 606698 w 850882"/>
              <a:gd name="connsiteY3" fmla="*/ 3537 h 764365"/>
              <a:gd name="connsiteX4" fmla="*/ 77679 w 850882"/>
              <a:gd name="connsiteY4" fmla="*/ 319863 h 764365"/>
              <a:gd name="connsiteX5" fmla="*/ 75012 w 850882"/>
              <a:gd name="connsiteY5" fmla="*/ 630854 h 764365"/>
              <a:gd name="connsiteX6" fmla="*/ 0 w 850882"/>
              <a:gd name="connsiteY6" fmla="*/ 741453 h 764365"/>
              <a:gd name="connsiteX0" fmla="*/ 0 w 832466"/>
              <a:gd name="connsiteY0" fmla="*/ 731902 h 763437"/>
              <a:gd name="connsiteX1" fmla="*/ 330332 w 832466"/>
              <a:gd name="connsiteY1" fmla="*/ 746704 h 763437"/>
              <a:gd name="connsiteX2" fmla="*/ 814215 w 832466"/>
              <a:gd name="connsiteY2" fmla="*/ 487312 h 763437"/>
              <a:gd name="connsiteX3" fmla="*/ 588282 w 832466"/>
              <a:gd name="connsiteY3" fmla="*/ 3537 h 763437"/>
              <a:gd name="connsiteX4" fmla="*/ 59263 w 832466"/>
              <a:gd name="connsiteY4" fmla="*/ 319863 h 763437"/>
              <a:gd name="connsiteX5" fmla="*/ 56596 w 832466"/>
              <a:gd name="connsiteY5" fmla="*/ 630854 h 763437"/>
              <a:gd name="connsiteX6" fmla="*/ 0 w 832466"/>
              <a:gd name="connsiteY6" fmla="*/ 731902 h 763437"/>
              <a:gd name="connsiteX0" fmla="*/ 0 w 831373"/>
              <a:gd name="connsiteY0" fmla="*/ 731902 h 763086"/>
              <a:gd name="connsiteX1" fmla="*/ 330332 w 831373"/>
              <a:gd name="connsiteY1" fmla="*/ 746704 h 763086"/>
              <a:gd name="connsiteX2" fmla="*/ 812900 w 831373"/>
              <a:gd name="connsiteY2" fmla="*/ 492088 h 763086"/>
              <a:gd name="connsiteX3" fmla="*/ 588282 w 831373"/>
              <a:gd name="connsiteY3" fmla="*/ 3537 h 763086"/>
              <a:gd name="connsiteX4" fmla="*/ 59263 w 831373"/>
              <a:gd name="connsiteY4" fmla="*/ 319863 h 763086"/>
              <a:gd name="connsiteX5" fmla="*/ 56596 w 831373"/>
              <a:gd name="connsiteY5" fmla="*/ 630854 h 763086"/>
              <a:gd name="connsiteX6" fmla="*/ 0 w 831373"/>
              <a:gd name="connsiteY6" fmla="*/ 731902 h 763086"/>
              <a:gd name="connsiteX0" fmla="*/ 0 w 830248"/>
              <a:gd name="connsiteY0" fmla="*/ 731902 h 763086"/>
              <a:gd name="connsiteX1" fmla="*/ 330332 w 830248"/>
              <a:gd name="connsiteY1" fmla="*/ 746704 h 763086"/>
              <a:gd name="connsiteX2" fmla="*/ 812900 w 830248"/>
              <a:gd name="connsiteY2" fmla="*/ 492088 h 763086"/>
              <a:gd name="connsiteX3" fmla="*/ 588282 w 830248"/>
              <a:gd name="connsiteY3" fmla="*/ 3537 h 763086"/>
              <a:gd name="connsiteX4" fmla="*/ 59263 w 830248"/>
              <a:gd name="connsiteY4" fmla="*/ 319863 h 763086"/>
              <a:gd name="connsiteX5" fmla="*/ 56596 w 830248"/>
              <a:gd name="connsiteY5" fmla="*/ 630854 h 763086"/>
              <a:gd name="connsiteX6" fmla="*/ 0 w 830248"/>
              <a:gd name="connsiteY6" fmla="*/ 731902 h 763086"/>
              <a:gd name="connsiteX0" fmla="*/ 0 w 828752"/>
              <a:gd name="connsiteY0" fmla="*/ 731902 h 769484"/>
              <a:gd name="connsiteX1" fmla="*/ 367164 w 828752"/>
              <a:gd name="connsiteY1" fmla="*/ 754664 h 769484"/>
              <a:gd name="connsiteX2" fmla="*/ 812900 w 828752"/>
              <a:gd name="connsiteY2" fmla="*/ 492088 h 769484"/>
              <a:gd name="connsiteX3" fmla="*/ 588282 w 828752"/>
              <a:gd name="connsiteY3" fmla="*/ 3537 h 769484"/>
              <a:gd name="connsiteX4" fmla="*/ 59263 w 828752"/>
              <a:gd name="connsiteY4" fmla="*/ 319863 h 769484"/>
              <a:gd name="connsiteX5" fmla="*/ 56596 w 828752"/>
              <a:gd name="connsiteY5" fmla="*/ 630854 h 769484"/>
              <a:gd name="connsiteX6" fmla="*/ 0 w 828752"/>
              <a:gd name="connsiteY6" fmla="*/ 731902 h 769484"/>
              <a:gd name="connsiteX0" fmla="*/ 0 w 828752"/>
              <a:gd name="connsiteY0" fmla="*/ 731902 h 761354"/>
              <a:gd name="connsiteX1" fmla="*/ 367164 w 828752"/>
              <a:gd name="connsiteY1" fmla="*/ 754664 h 761354"/>
              <a:gd name="connsiteX2" fmla="*/ 812900 w 828752"/>
              <a:gd name="connsiteY2" fmla="*/ 492088 h 761354"/>
              <a:gd name="connsiteX3" fmla="*/ 588282 w 828752"/>
              <a:gd name="connsiteY3" fmla="*/ 3537 h 761354"/>
              <a:gd name="connsiteX4" fmla="*/ 59263 w 828752"/>
              <a:gd name="connsiteY4" fmla="*/ 319863 h 761354"/>
              <a:gd name="connsiteX5" fmla="*/ 56596 w 828752"/>
              <a:gd name="connsiteY5" fmla="*/ 630854 h 761354"/>
              <a:gd name="connsiteX6" fmla="*/ 0 w 828752"/>
              <a:gd name="connsiteY6" fmla="*/ 731902 h 761354"/>
              <a:gd name="connsiteX0" fmla="*/ 0 w 828286"/>
              <a:gd name="connsiteY0" fmla="*/ 731902 h 764135"/>
              <a:gd name="connsiteX1" fmla="*/ 373741 w 828286"/>
              <a:gd name="connsiteY1" fmla="*/ 757848 h 764135"/>
              <a:gd name="connsiteX2" fmla="*/ 812900 w 828286"/>
              <a:gd name="connsiteY2" fmla="*/ 492088 h 764135"/>
              <a:gd name="connsiteX3" fmla="*/ 588282 w 828286"/>
              <a:gd name="connsiteY3" fmla="*/ 3537 h 764135"/>
              <a:gd name="connsiteX4" fmla="*/ 59263 w 828286"/>
              <a:gd name="connsiteY4" fmla="*/ 319863 h 764135"/>
              <a:gd name="connsiteX5" fmla="*/ 56596 w 828286"/>
              <a:gd name="connsiteY5" fmla="*/ 630854 h 764135"/>
              <a:gd name="connsiteX6" fmla="*/ 0 w 828286"/>
              <a:gd name="connsiteY6" fmla="*/ 731902 h 764135"/>
              <a:gd name="connsiteX0" fmla="*/ 0 w 803235"/>
              <a:gd name="connsiteY0" fmla="*/ 705247 h 767075"/>
              <a:gd name="connsiteX1" fmla="*/ 348690 w 803235"/>
              <a:gd name="connsiteY1" fmla="*/ 757848 h 767075"/>
              <a:gd name="connsiteX2" fmla="*/ 787849 w 803235"/>
              <a:gd name="connsiteY2" fmla="*/ 492088 h 767075"/>
              <a:gd name="connsiteX3" fmla="*/ 563231 w 803235"/>
              <a:gd name="connsiteY3" fmla="*/ 3537 h 767075"/>
              <a:gd name="connsiteX4" fmla="*/ 34212 w 803235"/>
              <a:gd name="connsiteY4" fmla="*/ 319863 h 767075"/>
              <a:gd name="connsiteX5" fmla="*/ 31545 w 803235"/>
              <a:gd name="connsiteY5" fmla="*/ 630854 h 767075"/>
              <a:gd name="connsiteX6" fmla="*/ 0 w 803235"/>
              <a:gd name="connsiteY6" fmla="*/ 705247 h 767075"/>
              <a:gd name="connsiteX0" fmla="*/ 0 w 803235"/>
              <a:gd name="connsiteY0" fmla="*/ 705247 h 767075"/>
              <a:gd name="connsiteX1" fmla="*/ 348690 w 803235"/>
              <a:gd name="connsiteY1" fmla="*/ 757848 h 767075"/>
              <a:gd name="connsiteX2" fmla="*/ 787849 w 803235"/>
              <a:gd name="connsiteY2" fmla="*/ 492088 h 767075"/>
              <a:gd name="connsiteX3" fmla="*/ 563231 w 803235"/>
              <a:gd name="connsiteY3" fmla="*/ 3537 h 767075"/>
              <a:gd name="connsiteX4" fmla="*/ 34212 w 803235"/>
              <a:gd name="connsiteY4" fmla="*/ 319863 h 767075"/>
              <a:gd name="connsiteX5" fmla="*/ 32028 w 803235"/>
              <a:gd name="connsiteY5" fmla="*/ 580731 h 767075"/>
              <a:gd name="connsiteX6" fmla="*/ 0 w 803235"/>
              <a:gd name="connsiteY6" fmla="*/ 705247 h 767075"/>
              <a:gd name="connsiteX0" fmla="*/ 0 w 803235"/>
              <a:gd name="connsiteY0" fmla="*/ 705247 h 767075"/>
              <a:gd name="connsiteX1" fmla="*/ 348690 w 803235"/>
              <a:gd name="connsiteY1" fmla="*/ 757848 h 767075"/>
              <a:gd name="connsiteX2" fmla="*/ 787849 w 803235"/>
              <a:gd name="connsiteY2" fmla="*/ 492088 h 767075"/>
              <a:gd name="connsiteX3" fmla="*/ 563231 w 803235"/>
              <a:gd name="connsiteY3" fmla="*/ 3537 h 767075"/>
              <a:gd name="connsiteX4" fmla="*/ 34212 w 803235"/>
              <a:gd name="connsiteY4" fmla="*/ 319863 h 767075"/>
              <a:gd name="connsiteX5" fmla="*/ 32028 w 803235"/>
              <a:gd name="connsiteY5" fmla="*/ 580731 h 767075"/>
              <a:gd name="connsiteX6" fmla="*/ 0 w 803235"/>
              <a:gd name="connsiteY6" fmla="*/ 705247 h 767075"/>
              <a:gd name="connsiteX0" fmla="*/ 0 w 798560"/>
              <a:gd name="connsiteY0" fmla="*/ 705247 h 765991"/>
              <a:gd name="connsiteX1" fmla="*/ 415157 w 798560"/>
              <a:gd name="connsiteY1" fmla="*/ 756657 h 765991"/>
              <a:gd name="connsiteX2" fmla="*/ 787849 w 798560"/>
              <a:gd name="connsiteY2" fmla="*/ 492088 h 765991"/>
              <a:gd name="connsiteX3" fmla="*/ 563231 w 798560"/>
              <a:gd name="connsiteY3" fmla="*/ 3537 h 765991"/>
              <a:gd name="connsiteX4" fmla="*/ 34212 w 798560"/>
              <a:gd name="connsiteY4" fmla="*/ 319863 h 765991"/>
              <a:gd name="connsiteX5" fmla="*/ 32028 w 798560"/>
              <a:gd name="connsiteY5" fmla="*/ 580731 h 765991"/>
              <a:gd name="connsiteX6" fmla="*/ 0 w 798560"/>
              <a:gd name="connsiteY6" fmla="*/ 705247 h 765991"/>
              <a:gd name="connsiteX0" fmla="*/ 0 w 795836"/>
              <a:gd name="connsiteY0" fmla="*/ 705247 h 754100"/>
              <a:gd name="connsiteX1" fmla="*/ 454508 w 795836"/>
              <a:gd name="connsiteY1" fmla="*/ 743385 h 754100"/>
              <a:gd name="connsiteX2" fmla="*/ 787849 w 795836"/>
              <a:gd name="connsiteY2" fmla="*/ 492088 h 754100"/>
              <a:gd name="connsiteX3" fmla="*/ 563231 w 795836"/>
              <a:gd name="connsiteY3" fmla="*/ 3537 h 754100"/>
              <a:gd name="connsiteX4" fmla="*/ 34212 w 795836"/>
              <a:gd name="connsiteY4" fmla="*/ 319863 h 754100"/>
              <a:gd name="connsiteX5" fmla="*/ 32028 w 795836"/>
              <a:gd name="connsiteY5" fmla="*/ 580731 h 754100"/>
              <a:gd name="connsiteX6" fmla="*/ 0 w 795836"/>
              <a:gd name="connsiteY6" fmla="*/ 705247 h 754100"/>
              <a:gd name="connsiteX0" fmla="*/ 0 w 795836"/>
              <a:gd name="connsiteY0" fmla="*/ 705247 h 752157"/>
              <a:gd name="connsiteX1" fmla="*/ 454508 w 795836"/>
              <a:gd name="connsiteY1" fmla="*/ 743385 h 752157"/>
              <a:gd name="connsiteX2" fmla="*/ 787849 w 795836"/>
              <a:gd name="connsiteY2" fmla="*/ 492088 h 752157"/>
              <a:gd name="connsiteX3" fmla="*/ 563231 w 795836"/>
              <a:gd name="connsiteY3" fmla="*/ 3537 h 752157"/>
              <a:gd name="connsiteX4" fmla="*/ 34212 w 795836"/>
              <a:gd name="connsiteY4" fmla="*/ 319863 h 752157"/>
              <a:gd name="connsiteX5" fmla="*/ 32028 w 795836"/>
              <a:gd name="connsiteY5" fmla="*/ 580731 h 752157"/>
              <a:gd name="connsiteX6" fmla="*/ 0 w 795836"/>
              <a:gd name="connsiteY6" fmla="*/ 705247 h 752157"/>
              <a:gd name="connsiteX0" fmla="*/ 0 w 795836"/>
              <a:gd name="connsiteY0" fmla="*/ 705247 h 755983"/>
              <a:gd name="connsiteX1" fmla="*/ 236571 w 795836"/>
              <a:gd name="connsiteY1" fmla="*/ 717015 h 755983"/>
              <a:gd name="connsiteX2" fmla="*/ 454508 w 795836"/>
              <a:gd name="connsiteY2" fmla="*/ 743385 h 755983"/>
              <a:gd name="connsiteX3" fmla="*/ 787849 w 795836"/>
              <a:gd name="connsiteY3" fmla="*/ 492088 h 755983"/>
              <a:gd name="connsiteX4" fmla="*/ 563231 w 795836"/>
              <a:gd name="connsiteY4" fmla="*/ 3537 h 755983"/>
              <a:gd name="connsiteX5" fmla="*/ 34212 w 795836"/>
              <a:gd name="connsiteY5" fmla="*/ 319863 h 755983"/>
              <a:gd name="connsiteX6" fmla="*/ 32028 w 795836"/>
              <a:gd name="connsiteY6" fmla="*/ 580731 h 755983"/>
              <a:gd name="connsiteX7" fmla="*/ 0 w 795836"/>
              <a:gd name="connsiteY7" fmla="*/ 705247 h 755983"/>
              <a:gd name="connsiteX0" fmla="*/ 0 w 795836"/>
              <a:gd name="connsiteY0" fmla="*/ 705247 h 755983"/>
              <a:gd name="connsiteX1" fmla="*/ 236571 w 795836"/>
              <a:gd name="connsiteY1" fmla="*/ 717015 h 755983"/>
              <a:gd name="connsiteX2" fmla="*/ 454508 w 795836"/>
              <a:gd name="connsiteY2" fmla="*/ 743385 h 755983"/>
              <a:gd name="connsiteX3" fmla="*/ 787849 w 795836"/>
              <a:gd name="connsiteY3" fmla="*/ 492088 h 755983"/>
              <a:gd name="connsiteX4" fmla="*/ 563231 w 795836"/>
              <a:gd name="connsiteY4" fmla="*/ 3537 h 755983"/>
              <a:gd name="connsiteX5" fmla="*/ 34212 w 795836"/>
              <a:gd name="connsiteY5" fmla="*/ 319863 h 755983"/>
              <a:gd name="connsiteX6" fmla="*/ 32028 w 795836"/>
              <a:gd name="connsiteY6" fmla="*/ 580731 h 755983"/>
              <a:gd name="connsiteX7" fmla="*/ 0 w 795836"/>
              <a:gd name="connsiteY7" fmla="*/ 705247 h 755983"/>
              <a:gd name="connsiteX0" fmla="*/ 0 w 795836"/>
              <a:gd name="connsiteY0" fmla="*/ 705247 h 755983"/>
              <a:gd name="connsiteX1" fmla="*/ 236571 w 795836"/>
              <a:gd name="connsiteY1" fmla="*/ 717015 h 755983"/>
              <a:gd name="connsiteX2" fmla="*/ 454508 w 795836"/>
              <a:gd name="connsiteY2" fmla="*/ 743385 h 755983"/>
              <a:gd name="connsiteX3" fmla="*/ 787849 w 795836"/>
              <a:gd name="connsiteY3" fmla="*/ 492088 h 755983"/>
              <a:gd name="connsiteX4" fmla="*/ 563231 w 795836"/>
              <a:gd name="connsiteY4" fmla="*/ 3537 h 755983"/>
              <a:gd name="connsiteX5" fmla="*/ 34212 w 795836"/>
              <a:gd name="connsiteY5" fmla="*/ 319863 h 755983"/>
              <a:gd name="connsiteX6" fmla="*/ 32028 w 795836"/>
              <a:gd name="connsiteY6" fmla="*/ 580731 h 755983"/>
              <a:gd name="connsiteX7" fmla="*/ 0 w 795836"/>
              <a:gd name="connsiteY7" fmla="*/ 705247 h 755983"/>
              <a:gd name="connsiteX0" fmla="*/ 0 w 792342"/>
              <a:gd name="connsiteY0" fmla="*/ 705247 h 781632"/>
              <a:gd name="connsiteX1" fmla="*/ 236571 w 792342"/>
              <a:gd name="connsiteY1" fmla="*/ 717015 h 781632"/>
              <a:gd name="connsiteX2" fmla="*/ 506127 w 792342"/>
              <a:gd name="connsiteY2" fmla="*/ 772235 h 781632"/>
              <a:gd name="connsiteX3" fmla="*/ 787849 w 792342"/>
              <a:gd name="connsiteY3" fmla="*/ 492088 h 781632"/>
              <a:gd name="connsiteX4" fmla="*/ 563231 w 792342"/>
              <a:gd name="connsiteY4" fmla="*/ 3537 h 781632"/>
              <a:gd name="connsiteX5" fmla="*/ 34212 w 792342"/>
              <a:gd name="connsiteY5" fmla="*/ 319863 h 781632"/>
              <a:gd name="connsiteX6" fmla="*/ 32028 w 792342"/>
              <a:gd name="connsiteY6" fmla="*/ 580731 h 781632"/>
              <a:gd name="connsiteX7" fmla="*/ 0 w 792342"/>
              <a:gd name="connsiteY7" fmla="*/ 705247 h 781632"/>
              <a:gd name="connsiteX0" fmla="*/ 0 w 792342"/>
              <a:gd name="connsiteY0" fmla="*/ 705247 h 775707"/>
              <a:gd name="connsiteX1" fmla="*/ 236571 w 792342"/>
              <a:gd name="connsiteY1" fmla="*/ 717015 h 775707"/>
              <a:gd name="connsiteX2" fmla="*/ 506127 w 792342"/>
              <a:gd name="connsiteY2" fmla="*/ 772235 h 775707"/>
              <a:gd name="connsiteX3" fmla="*/ 787849 w 792342"/>
              <a:gd name="connsiteY3" fmla="*/ 492088 h 775707"/>
              <a:gd name="connsiteX4" fmla="*/ 563231 w 792342"/>
              <a:gd name="connsiteY4" fmla="*/ 3537 h 775707"/>
              <a:gd name="connsiteX5" fmla="*/ 34212 w 792342"/>
              <a:gd name="connsiteY5" fmla="*/ 319863 h 775707"/>
              <a:gd name="connsiteX6" fmla="*/ 32028 w 792342"/>
              <a:gd name="connsiteY6" fmla="*/ 580731 h 775707"/>
              <a:gd name="connsiteX7" fmla="*/ 0 w 792342"/>
              <a:gd name="connsiteY7" fmla="*/ 705247 h 775707"/>
              <a:gd name="connsiteX0" fmla="*/ 0 w 790917"/>
              <a:gd name="connsiteY0" fmla="*/ 705247 h 789042"/>
              <a:gd name="connsiteX1" fmla="*/ 236571 w 790917"/>
              <a:gd name="connsiteY1" fmla="*/ 717015 h 789042"/>
              <a:gd name="connsiteX2" fmla="*/ 527821 w 790917"/>
              <a:gd name="connsiteY2" fmla="*/ 786071 h 789042"/>
              <a:gd name="connsiteX3" fmla="*/ 787849 w 790917"/>
              <a:gd name="connsiteY3" fmla="*/ 492088 h 789042"/>
              <a:gd name="connsiteX4" fmla="*/ 563231 w 790917"/>
              <a:gd name="connsiteY4" fmla="*/ 3537 h 789042"/>
              <a:gd name="connsiteX5" fmla="*/ 34212 w 790917"/>
              <a:gd name="connsiteY5" fmla="*/ 319863 h 789042"/>
              <a:gd name="connsiteX6" fmla="*/ 32028 w 790917"/>
              <a:gd name="connsiteY6" fmla="*/ 580731 h 789042"/>
              <a:gd name="connsiteX7" fmla="*/ 0 w 790917"/>
              <a:gd name="connsiteY7" fmla="*/ 705247 h 789042"/>
              <a:gd name="connsiteX0" fmla="*/ 0 w 790917"/>
              <a:gd name="connsiteY0" fmla="*/ 705247 h 794443"/>
              <a:gd name="connsiteX1" fmla="*/ 236571 w 790917"/>
              <a:gd name="connsiteY1" fmla="*/ 717015 h 794443"/>
              <a:gd name="connsiteX2" fmla="*/ 527821 w 790917"/>
              <a:gd name="connsiteY2" fmla="*/ 786071 h 794443"/>
              <a:gd name="connsiteX3" fmla="*/ 787849 w 790917"/>
              <a:gd name="connsiteY3" fmla="*/ 492088 h 794443"/>
              <a:gd name="connsiteX4" fmla="*/ 563231 w 790917"/>
              <a:gd name="connsiteY4" fmla="*/ 3537 h 794443"/>
              <a:gd name="connsiteX5" fmla="*/ 34212 w 790917"/>
              <a:gd name="connsiteY5" fmla="*/ 319863 h 794443"/>
              <a:gd name="connsiteX6" fmla="*/ 32028 w 790917"/>
              <a:gd name="connsiteY6" fmla="*/ 580731 h 794443"/>
              <a:gd name="connsiteX7" fmla="*/ 0 w 790917"/>
              <a:gd name="connsiteY7" fmla="*/ 705247 h 794443"/>
              <a:gd name="connsiteX0" fmla="*/ 0 w 790917"/>
              <a:gd name="connsiteY0" fmla="*/ 705247 h 798821"/>
              <a:gd name="connsiteX1" fmla="*/ 236571 w 790917"/>
              <a:gd name="connsiteY1" fmla="*/ 717015 h 798821"/>
              <a:gd name="connsiteX2" fmla="*/ 527821 w 790917"/>
              <a:gd name="connsiteY2" fmla="*/ 786071 h 798821"/>
              <a:gd name="connsiteX3" fmla="*/ 787849 w 790917"/>
              <a:gd name="connsiteY3" fmla="*/ 492088 h 798821"/>
              <a:gd name="connsiteX4" fmla="*/ 563231 w 790917"/>
              <a:gd name="connsiteY4" fmla="*/ 3537 h 798821"/>
              <a:gd name="connsiteX5" fmla="*/ 34212 w 790917"/>
              <a:gd name="connsiteY5" fmla="*/ 319863 h 798821"/>
              <a:gd name="connsiteX6" fmla="*/ 32028 w 790917"/>
              <a:gd name="connsiteY6" fmla="*/ 580731 h 798821"/>
              <a:gd name="connsiteX7" fmla="*/ 0 w 790917"/>
              <a:gd name="connsiteY7" fmla="*/ 705247 h 798821"/>
              <a:gd name="connsiteX0" fmla="*/ 0 w 790917"/>
              <a:gd name="connsiteY0" fmla="*/ 705247 h 798821"/>
              <a:gd name="connsiteX1" fmla="*/ 236571 w 790917"/>
              <a:gd name="connsiteY1" fmla="*/ 717015 h 798821"/>
              <a:gd name="connsiteX2" fmla="*/ 527821 w 790917"/>
              <a:gd name="connsiteY2" fmla="*/ 786071 h 798821"/>
              <a:gd name="connsiteX3" fmla="*/ 787849 w 790917"/>
              <a:gd name="connsiteY3" fmla="*/ 492088 h 798821"/>
              <a:gd name="connsiteX4" fmla="*/ 563231 w 790917"/>
              <a:gd name="connsiteY4" fmla="*/ 3537 h 798821"/>
              <a:gd name="connsiteX5" fmla="*/ 34212 w 790917"/>
              <a:gd name="connsiteY5" fmla="*/ 319863 h 798821"/>
              <a:gd name="connsiteX6" fmla="*/ 32028 w 790917"/>
              <a:gd name="connsiteY6" fmla="*/ 580731 h 798821"/>
              <a:gd name="connsiteX7" fmla="*/ 0 w 790917"/>
              <a:gd name="connsiteY7" fmla="*/ 705247 h 798821"/>
              <a:gd name="connsiteX0" fmla="*/ 0 w 790917"/>
              <a:gd name="connsiteY0" fmla="*/ 705247 h 798177"/>
              <a:gd name="connsiteX1" fmla="*/ 207866 w 790917"/>
              <a:gd name="connsiteY1" fmla="*/ 713884 h 798177"/>
              <a:gd name="connsiteX2" fmla="*/ 527821 w 790917"/>
              <a:gd name="connsiteY2" fmla="*/ 786071 h 798177"/>
              <a:gd name="connsiteX3" fmla="*/ 787849 w 790917"/>
              <a:gd name="connsiteY3" fmla="*/ 492088 h 798177"/>
              <a:gd name="connsiteX4" fmla="*/ 563231 w 790917"/>
              <a:gd name="connsiteY4" fmla="*/ 3537 h 798177"/>
              <a:gd name="connsiteX5" fmla="*/ 34212 w 790917"/>
              <a:gd name="connsiteY5" fmla="*/ 319863 h 798177"/>
              <a:gd name="connsiteX6" fmla="*/ 32028 w 790917"/>
              <a:gd name="connsiteY6" fmla="*/ 580731 h 798177"/>
              <a:gd name="connsiteX7" fmla="*/ 0 w 790917"/>
              <a:gd name="connsiteY7" fmla="*/ 705247 h 798177"/>
              <a:gd name="connsiteX0" fmla="*/ 0 w 790917"/>
              <a:gd name="connsiteY0" fmla="*/ 705247 h 798148"/>
              <a:gd name="connsiteX1" fmla="*/ 169331 w 790917"/>
              <a:gd name="connsiteY1" fmla="*/ 713737 h 798148"/>
              <a:gd name="connsiteX2" fmla="*/ 527821 w 790917"/>
              <a:gd name="connsiteY2" fmla="*/ 786071 h 798148"/>
              <a:gd name="connsiteX3" fmla="*/ 787849 w 790917"/>
              <a:gd name="connsiteY3" fmla="*/ 492088 h 798148"/>
              <a:gd name="connsiteX4" fmla="*/ 563231 w 790917"/>
              <a:gd name="connsiteY4" fmla="*/ 3537 h 798148"/>
              <a:gd name="connsiteX5" fmla="*/ 34212 w 790917"/>
              <a:gd name="connsiteY5" fmla="*/ 319863 h 798148"/>
              <a:gd name="connsiteX6" fmla="*/ 32028 w 790917"/>
              <a:gd name="connsiteY6" fmla="*/ 580731 h 798148"/>
              <a:gd name="connsiteX7" fmla="*/ 0 w 790917"/>
              <a:gd name="connsiteY7" fmla="*/ 705247 h 798148"/>
              <a:gd name="connsiteX0" fmla="*/ 0 w 790917"/>
              <a:gd name="connsiteY0" fmla="*/ 705247 h 795808"/>
              <a:gd name="connsiteX1" fmla="*/ 169331 w 790917"/>
              <a:gd name="connsiteY1" fmla="*/ 713737 h 795808"/>
              <a:gd name="connsiteX2" fmla="*/ 527821 w 790917"/>
              <a:gd name="connsiteY2" fmla="*/ 786071 h 795808"/>
              <a:gd name="connsiteX3" fmla="*/ 787849 w 790917"/>
              <a:gd name="connsiteY3" fmla="*/ 492088 h 795808"/>
              <a:gd name="connsiteX4" fmla="*/ 563231 w 790917"/>
              <a:gd name="connsiteY4" fmla="*/ 3537 h 795808"/>
              <a:gd name="connsiteX5" fmla="*/ 34212 w 790917"/>
              <a:gd name="connsiteY5" fmla="*/ 319863 h 795808"/>
              <a:gd name="connsiteX6" fmla="*/ 32028 w 790917"/>
              <a:gd name="connsiteY6" fmla="*/ 580731 h 795808"/>
              <a:gd name="connsiteX7" fmla="*/ 0 w 790917"/>
              <a:gd name="connsiteY7" fmla="*/ 705247 h 795808"/>
              <a:gd name="connsiteX0" fmla="*/ 0 w 790917"/>
              <a:gd name="connsiteY0" fmla="*/ 705247 h 795808"/>
              <a:gd name="connsiteX1" fmla="*/ 169331 w 790917"/>
              <a:gd name="connsiteY1" fmla="*/ 713737 h 795808"/>
              <a:gd name="connsiteX2" fmla="*/ 527821 w 790917"/>
              <a:gd name="connsiteY2" fmla="*/ 786071 h 795808"/>
              <a:gd name="connsiteX3" fmla="*/ 787849 w 790917"/>
              <a:gd name="connsiteY3" fmla="*/ 492088 h 795808"/>
              <a:gd name="connsiteX4" fmla="*/ 563231 w 790917"/>
              <a:gd name="connsiteY4" fmla="*/ 3537 h 795808"/>
              <a:gd name="connsiteX5" fmla="*/ 34212 w 790917"/>
              <a:gd name="connsiteY5" fmla="*/ 319863 h 795808"/>
              <a:gd name="connsiteX6" fmla="*/ 24096 w 790917"/>
              <a:gd name="connsiteY6" fmla="*/ 503495 h 795808"/>
              <a:gd name="connsiteX7" fmla="*/ 0 w 790917"/>
              <a:gd name="connsiteY7" fmla="*/ 705247 h 795808"/>
              <a:gd name="connsiteX0" fmla="*/ 0 w 805655"/>
              <a:gd name="connsiteY0" fmla="*/ 640697 h 795808"/>
              <a:gd name="connsiteX1" fmla="*/ 184069 w 805655"/>
              <a:gd name="connsiteY1" fmla="*/ 713737 h 795808"/>
              <a:gd name="connsiteX2" fmla="*/ 542559 w 805655"/>
              <a:gd name="connsiteY2" fmla="*/ 786071 h 795808"/>
              <a:gd name="connsiteX3" fmla="*/ 802587 w 805655"/>
              <a:gd name="connsiteY3" fmla="*/ 492088 h 795808"/>
              <a:gd name="connsiteX4" fmla="*/ 577969 w 805655"/>
              <a:gd name="connsiteY4" fmla="*/ 3537 h 795808"/>
              <a:gd name="connsiteX5" fmla="*/ 48950 w 805655"/>
              <a:gd name="connsiteY5" fmla="*/ 319863 h 795808"/>
              <a:gd name="connsiteX6" fmla="*/ 38834 w 805655"/>
              <a:gd name="connsiteY6" fmla="*/ 503495 h 795808"/>
              <a:gd name="connsiteX7" fmla="*/ 0 w 805655"/>
              <a:gd name="connsiteY7" fmla="*/ 640697 h 795808"/>
              <a:gd name="connsiteX0" fmla="*/ 0 w 805655"/>
              <a:gd name="connsiteY0" fmla="*/ 640697 h 795808"/>
              <a:gd name="connsiteX1" fmla="*/ 184069 w 805655"/>
              <a:gd name="connsiteY1" fmla="*/ 713737 h 795808"/>
              <a:gd name="connsiteX2" fmla="*/ 542559 w 805655"/>
              <a:gd name="connsiteY2" fmla="*/ 786071 h 795808"/>
              <a:gd name="connsiteX3" fmla="*/ 802587 w 805655"/>
              <a:gd name="connsiteY3" fmla="*/ 492088 h 795808"/>
              <a:gd name="connsiteX4" fmla="*/ 577969 w 805655"/>
              <a:gd name="connsiteY4" fmla="*/ 3537 h 795808"/>
              <a:gd name="connsiteX5" fmla="*/ 48950 w 805655"/>
              <a:gd name="connsiteY5" fmla="*/ 319863 h 795808"/>
              <a:gd name="connsiteX6" fmla="*/ 38834 w 805655"/>
              <a:gd name="connsiteY6" fmla="*/ 503495 h 795808"/>
              <a:gd name="connsiteX7" fmla="*/ 0 w 805655"/>
              <a:gd name="connsiteY7" fmla="*/ 640697 h 795808"/>
              <a:gd name="connsiteX0" fmla="*/ 0 w 805655"/>
              <a:gd name="connsiteY0" fmla="*/ 640697 h 795808"/>
              <a:gd name="connsiteX1" fmla="*/ 184069 w 805655"/>
              <a:gd name="connsiteY1" fmla="*/ 713737 h 795808"/>
              <a:gd name="connsiteX2" fmla="*/ 542559 w 805655"/>
              <a:gd name="connsiteY2" fmla="*/ 786071 h 795808"/>
              <a:gd name="connsiteX3" fmla="*/ 802587 w 805655"/>
              <a:gd name="connsiteY3" fmla="*/ 492088 h 795808"/>
              <a:gd name="connsiteX4" fmla="*/ 577969 w 805655"/>
              <a:gd name="connsiteY4" fmla="*/ 3537 h 795808"/>
              <a:gd name="connsiteX5" fmla="*/ 48950 w 805655"/>
              <a:gd name="connsiteY5" fmla="*/ 319863 h 795808"/>
              <a:gd name="connsiteX6" fmla="*/ 38834 w 805655"/>
              <a:gd name="connsiteY6" fmla="*/ 503495 h 795808"/>
              <a:gd name="connsiteX7" fmla="*/ 0 w 805655"/>
              <a:gd name="connsiteY7" fmla="*/ 640697 h 795808"/>
              <a:gd name="connsiteX0" fmla="*/ 0 w 805655"/>
              <a:gd name="connsiteY0" fmla="*/ 640697 h 799307"/>
              <a:gd name="connsiteX1" fmla="*/ 188692 w 805655"/>
              <a:gd name="connsiteY1" fmla="*/ 719277 h 799307"/>
              <a:gd name="connsiteX2" fmla="*/ 542559 w 805655"/>
              <a:gd name="connsiteY2" fmla="*/ 786071 h 799307"/>
              <a:gd name="connsiteX3" fmla="*/ 802587 w 805655"/>
              <a:gd name="connsiteY3" fmla="*/ 492088 h 799307"/>
              <a:gd name="connsiteX4" fmla="*/ 577969 w 805655"/>
              <a:gd name="connsiteY4" fmla="*/ 3537 h 799307"/>
              <a:gd name="connsiteX5" fmla="*/ 48950 w 805655"/>
              <a:gd name="connsiteY5" fmla="*/ 319863 h 799307"/>
              <a:gd name="connsiteX6" fmla="*/ 38834 w 805655"/>
              <a:gd name="connsiteY6" fmla="*/ 503495 h 799307"/>
              <a:gd name="connsiteX7" fmla="*/ 0 w 805655"/>
              <a:gd name="connsiteY7" fmla="*/ 640697 h 799307"/>
              <a:gd name="connsiteX0" fmla="*/ 0 w 805266"/>
              <a:gd name="connsiteY0" fmla="*/ 640697 h 798795"/>
              <a:gd name="connsiteX1" fmla="*/ 188692 w 805266"/>
              <a:gd name="connsiteY1" fmla="*/ 719277 h 798795"/>
              <a:gd name="connsiteX2" fmla="*/ 548579 w 805266"/>
              <a:gd name="connsiteY2" fmla="*/ 785469 h 798795"/>
              <a:gd name="connsiteX3" fmla="*/ 802587 w 805266"/>
              <a:gd name="connsiteY3" fmla="*/ 492088 h 798795"/>
              <a:gd name="connsiteX4" fmla="*/ 577969 w 805266"/>
              <a:gd name="connsiteY4" fmla="*/ 3537 h 798795"/>
              <a:gd name="connsiteX5" fmla="*/ 48950 w 805266"/>
              <a:gd name="connsiteY5" fmla="*/ 319863 h 798795"/>
              <a:gd name="connsiteX6" fmla="*/ 38834 w 805266"/>
              <a:gd name="connsiteY6" fmla="*/ 503495 h 798795"/>
              <a:gd name="connsiteX7" fmla="*/ 0 w 805266"/>
              <a:gd name="connsiteY7" fmla="*/ 640697 h 798795"/>
              <a:gd name="connsiteX0" fmla="*/ 0 w 805266"/>
              <a:gd name="connsiteY0" fmla="*/ 640697 h 794314"/>
              <a:gd name="connsiteX1" fmla="*/ 188692 w 805266"/>
              <a:gd name="connsiteY1" fmla="*/ 719277 h 794314"/>
              <a:gd name="connsiteX2" fmla="*/ 548579 w 805266"/>
              <a:gd name="connsiteY2" fmla="*/ 785469 h 794314"/>
              <a:gd name="connsiteX3" fmla="*/ 802587 w 805266"/>
              <a:gd name="connsiteY3" fmla="*/ 492088 h 794314"/>
              <a:gd name="connsiteX4" fmla="*/ 577969 w 805266"/>
              <a:gd name="connsiteY4" fmla="*/ 3537 h 794314"/>
              <a:gd name="connsiteX5" fmla="*/ 48950 w 805266"/>
              <a:gd name="connsiteY5" fmla="*/ 319863 h 794314"/>
              <a:gd name="connsiteX6" fmla="*/ 38834 w 805266"/>
              <a:gd name="connsiteY6" fmla="*/ 503495 h 794314"/>
              <a:gd name="connsiteX7" fmla="*/ 0 w 805266"/>
              <a:gd name="connsiteY7" fmla="*/ 640697 h 794314"/>
              <a:gd name="connsiteX0" fmla="*/ 0 w 803842"/>
              <a:gd name="connsiteY0" fmla="*/ 654560 h 794314"/>
              <a:gd name="connsiteX1" fmla="*/ 187268 w 803842"/>
              <a:gd name="connsiteY1" fmla="*/ 719277 h 794314"/>
              <a:gd name="connsiteX2" fmla="*/ 547155 w 803842"/>
              <a:gd name="connsiteY2" fmla="*/ 785469 h 794314"/>
              <a:gd name="connsiteX3" fmla="*/ 801163 w 803842"/>
              <a:gd name="connsiteY3" fmla="*/ 492088 h 794314"/>
              <a:gd name="connsiteX4" fmla="*/ 576545 w 803842"/>
              <a:gd name="connsiteY4" fmla="*/ 3537 h 794314"/>
              <a:gd name="connsiteX5" fmla="*/ 47526 w 803842"/>
              <a:gd name="connsiteY5" fmla="*/ 319863 h 794314"/>
              <a:gd name="connsiteX6" fmla="*/ 37410 w 803842"/>
              <a:gd name="connsiteY6" fmla="*/ 503495 h 794314"/>
              <a:gd name="connsiteX7" fmla="*/ 0 w 803842"/>
              <a:gd name="connsiteY7" fmla="*/ 654560 h 794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3842" h="794314">
                <a:moveTo>
                  <a:pt x="0" y="654560"/>
                </a:moveTo>
                <a:cubicBezTo>
                  <a:pt x="99481" y="649393"/>
                  <a:pt x="145401" y="687525"/>
                  <a:pt x="187268" y="719277"/>
                </a:cubicBezTo>
                <a:cubicBezTo>
                  <a:pt x="259873" y="773965"/>
                  <a:pt x="441456" y="812487"/>
                  <a:pt x="547155" y="785469"/>
                </a:cubicBezTo>
                <a:cubicBezTo>
                  <a:pt x="711883" y="743363"/>
                  <a:pt x="796265" y="622410"/>
                  <a:pt x="801163" y="492088"/>
                </a:cubicBezTo>
                <a:cubicBezTo>
                  <a:pt x="806061" y="361766"/>
                  <a:pt x="828195" y="49162"/>
                  <a:pt x="576545" y="3537"/>
                </a:cubicBezTo>
                <a:cubicBezTo>
                  <a:pt x="480818" y="-3606"/>
                  <a:pt x="82102" y="-31038"/>
                  <a:pt x="47526" y="319863"/>
                </a:cubicBezTo>
                <a:cubicBezTo>
                  <a:pt x="31620" y="428829"/>
                  <a:pt x="37410" y="440154"/>
                  <a:pt x="37410" y="503495"/>
                </a:cubicBezTo>
                <a:cubicBezTo>
                  <a:pt x="49082" y="594481"/>
                  <a:pt x="0" y="654560"/>
                  <a:pt x="0" y="654560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C1F71BA-0B15-478B-9EC1-484E4584F5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47219" flipH="1" flipV="1">
            <a:off x="655936" y="2270928"/>
            <a:ext cx="4463643" cy="3956665"/>
          </a:xfrm>
          <a:custGeom>
            <a:avLst/>
            <a:gdLst>
              <a:gd name="connsiteX0" fmla="*/ -39 w 914430"/>
              <a:gd name="connsiteY0" fmla="*/ 747812 h 753584"/>
              <a:gd name="connsiteX1" fmla="*/ 400011 w 914430"/>
              <a:gd name="connsiteY1" fmla="*/ 737144 h 753584"/>
              <a:gd name="connsiteX2" fmla="*/ 891787 w 914430"/>
              <a:gd name="connsiteY2" fmla="*/ 487303 h 753584"/>
              <a:gd name="connsiteX3" fmla="*/ 665854 w 914430"/>
              <a:gd name="connsiteY3" fmla="*/ 3528 h 753584"/>
              <a:gd name="connsiteX4" fmla="*/ 136835 w 914430"/>
              <a:gd name="connsiteY4" fmla="*/ 319854 h 753584"/>
              <a:gd name="connsiteX5" fmla="*/ 134168 w 914430"/>
              <a:gd name="connsiteY5" fmla="*/ 630845 h 753584"/>
              <a:gd name="connsiteX6" fmla="*/ -39 w 914430"/>
              <a:gd name="connsiteY6" fmla="*/ 747812 h 753584"/>
              <a:gd name="connsiteX0" fmla="*/ 0 w 855235"/>
              <a:gd name="connsiteY0" fmla="*/ 741453 h 759943"/>
              <a:gd name="connsiteX1" fmla="*/ 340855 w 855235"/>
              <a:gd name="connsiteY1" fmla="*/ 737153 h 759943"/>
              <a:gd name="connsiteX2" fmla="*/ 832631 w 855235"/>
              <a:gd name="connsiteY2" fmla="*/ 487312 h 759943"/>
              <a:gd name="connsiteX3" fmla="*/ 606698 w 855235"/>
              <a:gd name="connsiteY3" fmla="*/ 3537 h 759943"/>
              <a:gd name="connsiteX4" fmla="*/ 77679 w 855235"/>
              <a:gd name="connsiteY4" fmla="*/ 319863 h 759943"/>
              <a:gd name="connsiteX5" fmla="*/ 75012 w 855235"/>
              <a:gd name="connsiteY5" fmla="*/ 630854 h 759943"/>
              <a:gd name="connsiteX6" fmla="*/ 0 w 855235"/>
              <a:gd name="connsiteY6" fmla="*/ 741453 h 759943"/>
              <a:gd name="connsiteX0" fmla="*/ 0 w 850882"/>
              <a:gd name="connsiteY0" fmla="*/ 741453 h 766485"/>
              <a:gd name="connsiteX1" fmla="*/ 348748 w 850882"/>
              <a:gd name="connsiteY1" fmla="*/ 746704 h 766485"/>
              <a:gd name="connsiteX2" fmla="*/ 832631 w 850882"/>
              <a:gd name="connsiteY2" fmla="*/ 487312 h 766485"/>
              <a:gd name="connsiteX3" fmla="*/ 606698 w 850882"/>
              <a:gd name="connsiteY3" fmla="*/ 3537 h 766485"/>
              <a:gd name="connsiteX4" fmla="*/ 77679 w 850882"/>
              <a:gd name="connsiteY4" fmla="*/ 319863 h 766485"/>
              <a:gd name="connsiteX5" fmla="*/ 75012 w 850882"/>
              <a:gd name="connsiteY5" fmla="*/ 630854 h 766485"/>
              <a:gd name="connsiteX6" fmla="*/ 0 w 850882"/>
              <a:gd name="connsiteY6" fmla="*/ 741453 h 766485"/>
              <a:gd name="connsiteX0" fmla="*/ 0 w 850882"/>
              <a:gd name="connsiteY0" fmla="*/ 741453 h 764365"/>
              <a:gd name="connsiteX1" fmla="*/ 348748 w 850882"/>
              <a:gd name="connsiteY1" fmla="*/ 746704 h 764365"/>
              <a:gd name="connsiteX2" fmla="*/ 832631 w 850882"/>
              <a:gd name="connsiteY2" fmla="*/ 487312 h 764365"/>
              <a:gd name="connsiteX3" fmla="*/ 606698 w 850882"/>
              <a:gd name="connsiteY3" fmla="*/ 3537 h 764365"/>
              <a:gd name="connsiteX4" fmla="*/ 77679 w 850882"/>
              <a:gd name="connsiteY4" fmla="*/ 319863 h 764365"/>
              <a:gd name="connsiteX5" fmla="*/ 75012 w 850882"/>
              <a:gd name="connsiteY5" fmla="*/ 630854 h 764365"/>
              <a:gd name="connsiteX6" fmla="*/ 0 w 850882"/>
              <a:gd name="connsiteY6" fmla="*/ 741453 h 764365"/>
              <a:gd name="connsiteX0" fmla="*/ 0 w 832466"/>
              <a:gd name="connsiteY0" fmla="*/ 731902 h 763437"/>
              <a:gd name="connsiteX1" fmla="*/ 330332 w 832466"/>
              <a:gd name="connsiteY1" fmla="*/ 746704 h 763437"/>
              <a:gd name="connsiteX2" fmla="*/ 814215 w 832466"/>
              <a:gd name="connsiteY2" fmla="*/ 487312 h 763437"/>
              <a:gd name="connsiteX3" fmla="*/ 588282 w 832466"/>
              <a:gd name="connsiteY3" fmla="*/ 3537 h 763437"/>
              <a:gd name="connsiteX4" fmla="*/ 59263 w 832466"/>
              <a:gd name="connsiteY4" fmla="*/ 319863 h 763437"/>
              <a:gd name="connsiteX5" fmla="*/ 56596 w 832466"/>
              <a:gd name="connsiteY5" fmla="*/ 630854 h 763437"/>
              <a:gd name="connsiteX6" fmla="*/ 0 w 832466"/>
              <a:gd name="connsiteY6" fmla="*/ 731902 h 763437"/>
              <a:gd name="connsiteX0" fmla="*/ 0 w 831373"/>
              <a:gd name="connsiteY0" fmla="*/ 731902 h 763086"/>
              <a:gd name="connsiteX1" fmla="*/ 330332 w 831373"/>
              <a:gd name="connsiteY1" fmla="*/ 746704 h 763086"/>
              <a:gd name="connsiteX2" fmla="*/ 812900 w 831373"/>
              <a:gd name="connsiteY2" fmla="*/ 492088 h 763086"/>
              <a:gd name="connsiteX3" fmla="*/ 588282 w 831373"/>
              <a:gd name="connsiteY3" fmla="*/ 3537 h 763086"/>
              <a:gd name="connsiteX4" fmla="*/ 59263 w 831373"/>
              <a:gd name="connsiteY4" fmla="*/ 319863 h 763086"/>
              <a:gd name="connsiteX5" fmla="*/ 56596 w 831373"/>
              <a:gd name="connsiteY5" fmla="*/ 630854 h 763086"/>
              <a:gd name="connsiteX6" fmla="*/ 0 w 831373"/>
              <a:gd name="connsiteY6" fmla="*/ 731902 h 763086"/>
              <a:gd name="connsiteX0" fmla="*/ 0 w 830248"/>
              <a:gd name="connsiteY0" fmla="*/ 731902 h 763086"/>
              <a:gd name="connsiteX1" fmla="*/ 330332 w 830248"/>
              <a:gd name="connsiteY1" fmla="*/ 746704 h 763086"/>
              <a:gd name="connsiteX2" fmla="*/ 812900 w 830248"/>
              <a:gd name="connsiteY2" fmla="*/ 492088 h 763086"/>
              <a:gd name="connsiteX3" fmla="*/ 588282 w 830248"/>
              <a:gd name="connsiteY3" fmla="*/ 3537 h 763086"/>
              <a:gd name="connsiteX4" fmla="*/ 59263 w 830248"/>
              <a:gd name="connsiteY4" fmla="*/ 319863 h 763086"/>
              <a:gd name="connsiteX5" fmla="*/ 56596 w 830248"/>
              <a:gd name="connsiteY5" fmla="*/ 630854 h 763086"/>
              <a:gd name="connsiteX6" fmla="*/ 0 w 830248"/>
              <a:gd name="connsiteY6" fmla="*/ 731902 h 763086"/>
              <a:gd name="connsiteX0" fmla="*/ 0 w 828752"/>
              <a:gd name="connsiteY0" fmla="*/ 731902 h 769484"/>
              <a:gd name="connsiteX1" fmla="*/ 367164 w 828752"/>
              <a:gd name="connsiteY1" fmla="*/ 754664 h 769484"/>
              <a:gd name="connsiteX2" fmla="*/ 812900 w 828752"/>
              <a:gd name="connsiteY2" fmla="*/ 492088 h 769484"/>
              <a:gd name="connsiteX3" fmla="*/ 588282 w 828752"/>
              <a:gd name="connsiteY3" fmla="*/ 3537 h 769484"/>
              <a:gd name="connsiteX4" fmla="*/ 59263 w 828752"/>
              <a:gd name="connsiteY4" fmla="*/ 319863 h 769484"/>
              <a:gd name="connsiteX5" fmla="*/ 56596 w 828752"/>
              <a:gd name="connsiteY5" fmla="*/ 630854 h 769484"/>
              <a:gd name="connsiteX6" fmla="*/ 0 w 828752"/>
              <a:gd name="connsiteY6" fmla="*/ 731902 h 769484"/>
              <a:gd name="connsiteX0" fmla="*/ 0 w 828752"/>
              <a:gd name="connsiteY0" fmla="*/ 731902 h 761354"/>
              <a:gd name="connsiteX1" fmla="*/ 367164 w 828752"/>
              <a:gd name="connsiteY1" fmla="*/ 754664 h 761354"/>
              <a:gd name="connsiteX2" fmla="*/ 812900 w 828752"/>
              <a:gd name="connsiteY2" fmla="*/ 492088 h 761354"/>
              <a:gd name="connsiteX3" fmla="*/ 588282 w 828752"/>
              <a:gd name="connsiteY3" fmla="*/ 3537 h 761354"/>
              <a:gd name="connsiteX4" fmla="*/ 59263 w 828752"/>
              <a:gd name="connsiteY4" fmla="*/ 319863 h 761354"/>
              <a:gd name="connsiteX5" fmla="*/ 56596 w 828752"/>
              <a:gd name="connsiteY5" fmla="*/ 630854 h 761354"/>
              <a:gd name="connsiteX6" fmla="*/ 0 w 828752"/>
              <a:gd name="connsiteY6" fmla="*/ 731902 h 761354"/>
              <a:gd name="connsiteX0" fmla="*/ 0 w 828286"/>
              <a:gd name="connsiteY0" fmla="*/ 731902 h 764135"/>
              <a:gd name="connsiteX1" fmla="*/ 373741 w 828286"/>
              <a:gd name="connsiteY1" fmla="*/ 757848 h 764135"/>
              <a:gd name="connsiteX2" fmla="*/ 812900 w 828286"/>
              <a:gd name="connsiteY2" fmla="*/ 492088 h 764135"/>
              <a:gd name="connsiteX3" fmla="*/ 588282 w 828286"/>
              <a:gd name="connsiteY3" fmla="*/ 3537 h 764135"/>
              <a:gd name="connsiteX4" fmla="*/ 59263 w 828286"/>
              <a:gd name="connsiteY4" fmla="*/ 319863 h 764135"/>
              <a:gd name="connsiteX5" fmla="*/ 56596 w 828286"/>
              <a:gd name="connsiteY5" fmla="*/ 630854 h 764135"/>
              <a:gd name="connsiteX6" fmla="*/ 0 w 828286"/>
              <a:gd name="connsiteY6" fmla="*/ 731902 h 764135"/>
              <a:gd name="connsiteX0" fmla="*/ 0 w 803235"/>
              <a:gd name="connsiteY0" fmla="*/ 705247 h 767075"/>
              <a:gd name="connsiteX1" fmla="*/ 348690 w 803235"/>
              <a:gd name="connsiteY1" fmla="*/ 757848 h 767075"/>
              <a:gd name="connsiteX2" fmla="*/ 787849 w 803235"/>
              <a:gd name="connsiteY2" fmla="*/ 492088 h 767075"/>
              <a:gd name="connsiteX3" fmla="*/ 563231 w 803235"/>
              <a:gd name="connsiteY3" fmla="*/ 3537 h 767075"/>
              <a:gd name="connsiteX4" fmla="*/ 34212 w 803235"/>
              <a:gd name="connsiteY4" fmla="*/ 319863 h 767075"/>
              <a:gd name="connsiteX5" fmla="*/ 31545 w 803235"/>
              <a:gd name="connsiteY5" fmla="*/ 630854 h 767075"/>
              <a:gd name="connsiteX6" fmla="*/ 0 w 803235"/>
              <a:gd name="connsiteY6" fmla="*/ 705247 h 767075"/>
              <a:gd name="connsiteX0" fmla="*/ 0 w 803235"/>
              <a:gd name="connsiteY0" fmla="*/ 705247 h 767075"/>
              <a:gd name="connsiteX1" fmla="*/ 348690 w 803235"/>
              <a:gd name="connsiteY1" fmla="*/ 757848 h 767075"/>
              <a:gd name="connsiteX2" fmla="*/ 787849 w 803235"/>
              <a:gd name="connsiteY2" fmla="*/ 492088 h 767075"/>
              <a:gd name="connsiteX3" fmla="*/ 563231 w 803235"/>
              <a:gd name="connsiteY3" fmla="*/ 3537 h 767075"/>
              <a:gd name="connsiteX4" fmla="*/ 34212 w 803235"/>
              <a:gd name="connsiteY4" fmla="*/ 319863 h 767075"/>
              <a:gd name="connsiteX5" fmla="*/ 32028 w 803235"/>
              <a:gd name="connsiteY5" fmla="*/ 580731 h 767075"/>
              <a:gd name="connsiteX6" fmla="*/ 0 w 803235"/>
              <a:gd name="connsiteY6" fmla="*/ 705247 h 767075"/>
              <a:gd name="connsiteX0" fmla="*/ 0 w 803235"/>
              <a:gd name="connsiteY0" fmla="*/ 705247 h 767075"/>
              <a:gd name="connsiteX1" fmla="*/ 348690 w 803235"/>
              <a:gd name="connsiteY1" fmla="*/ 757848 h 767075"/>
              <a:gd name="connsiteX2" fmla="*/ 787849 w 803235"/>
              <a:gd name="connsiteY2" fmla="*/ 492088 h 767075"/>
              <a:gd name="connsiteX3" fmla="*/ 563231 w 803235"/>
              <a:gd name="connsiteY3" fmla="*/ 3537 h 767075"/>
              <a:gd name="connsiteX4" fmla="*/ 34212 w 803235"/>
              <a:gd name="connsiteY4" fmla="*/ 319863 h 767075"/>
              <a:gd name="connsiteX5" fmla="*/ 32028 w 803235"/>
              <a:gd name="connsiteY5" fmla="*/ 580731 h 767075"/>
              <a:gd name="connsiteX6" fmla="*/ 0 w 803235"/>
              <a:gd name="connsiteY6" fmla="*/ 705247 h 767075"/>
              <a:gd name="connsiteX0" fmla="*/ 0 w 798560"/>
              <a:gd name="connsiteY0" fmla="*/ 705247 h 765991"/>
              <a:gd name="connsiteX1" fmla="*/ 415157 w 798560"/>
              <a:gd name="connsiteY1" fmla="*/ 756657 h 765991"/>
              <a:gd name="connsiteX2" fmla="*/ 787849 w 798560"/>
              <a:gd name="connsiteY2" fmla="*/ 492088 h 765991"/>
              <a:gd name="connsiteX3" fmla="*/ 563231 w 798560"/>
              <a:gd name="connsiteY3" fmla="*/ 3537 h 765991"/>
              <a:gd name="connsiteX4" fmla="*/ 34212 w 798560"/>
              <a:gd name="connsiteY4" fmla="*/ 319863 h 765991"/>
              <a:gd name="connsiteX5" fmla="*/ 32028 w 798560"/>
              <a:gd name="connsiteY5" fmla="*/ 580731 h 765991"/>
              <a:gd name="connsiteX6" fmla="*/ 0 w 798560"/>
              <a:gd name="connsiteY6" fmla="*/ 705247 h 765991"/>
              <a:gd name="connsiteX0" fmla="*/ 0 w 795836"/>
              <a:gd name="connsiteY0" fmla="*/ 705247 h 754100"/>
              <a:gd name="connsiteX1" fmla="*/ 454508 w 795836"/>
              <a:gd name="connsiteY1" fmla="*/ 743385 h 754100"/>
              <a:gd name="connsiteX2" fmla="*/ 787849 w 795836"/>
              <a:gd name="connsiteY2" fmla="*/ 492088 h 754100"/>
              <a:gd name="connsiteX3" fmla="*/ 563231 w 795836"/>
              <a:gd name="connsiteY3" fmla="*/ 3537 h 754100"/>
              <a:gd name="connsiteX4" fmla="*/ 34212 w 795836"/>
              <a:gd name="connsiteY4" fmla="*/ 319863 h 754100"/>
              <a:gd name="connsiteX5" fmla="*/ 32028 w 795836"/>
              <a:gd name="connsiteY5" fmla="*/ 580731 h 754100"/>
              <a:gd name="connsiteX6" fmla="*/ 0 w 795836"/>
              <a:gd name="connsiteY6" fmla="*/ 705247 h 754100"/>
              <a:gd name="connsiteX0" fmla="*/ 0 w 795836"/>
              <a:gd name="connsiteY0" fmla="*/ 705247 h 752157"/>
              <a:gd name="connsiteX1" fmla="*/ 454508 w 795836"/>
              <a:gd name="connsiteY1" fmla="*/ 743385 h 752157"/>
              <a:gd name="connsiteX2" fmla="*/ 787849 w 795836"/>
              <a:gd name="connsiteY2" fmla="*/ 492088 h 752157"/>
              <a:gd name="connsiteX3" fmla="*/ 563231 w 795836"/>
              <a:gd name="connsiteY3" fmla="*/ 3537 h 752157"/>
              <a:gd name="connsiteX4" fmla="*/ 34212 w 795836"/>
              <a:gd name="connsiteY4" fmla="*/ 319863 h 752157"/>
              <a:gd name="connsiteX5" fmla="*/ 32028 w 795836"/>
              <a:gd name="connsiteY5" fmla="*/ 580731 h 752157"/>
              <a:gd name="connsiteX6" fmla="*/ 0 w 795836"/>
              <a:gd name="connsiteY6" fmla="*/ 705247 h 752157"/>
              <a:gd name="connsiteX0" fmla="*/ 0 w 795836"/>
              <a:gd name="connsiteY0" fmla="*/ 705247 h 755983"/>
              <a:gd name="connsiteX1" fmla="*/ 236571 w 795836"/>
              <a:gd name="connsiteY1" fmla="*/ 717015 h 755983"/>
              <a:gd name="connsiteX2" fmla="*/ 454508 w 795836"/>
              <a:gd name="connsiteY2" fmla="*/ 743385 h 755983"/>
              <a:gd name="connsiteX3" fmla="*/ 787849 w 795836"/>
              <a:gd name="connsiteY3" fmla="*/ 492088 h 755983"/>
              <a:gd name="connsiteX4" fmla="*/ 563231 w 795836"/>
              <a:gd name="connsiteY4" fmla="*/ 3537 h 755983"/>
              <a:gd name="connsiteX5" fmla="*/ 34212 w 795836"/>
              <a:gd name="connsiteY5" fmla="*/ 319863 h 755983"/>
              <a:gd name="connsiteX6" fmla="*/ 32028 w 795836"/>
              <a:gd name="connsiteY6" fmla="*/ 580731 h 755983"/>
              <a:gd name="connsiteX7" fmla="*/ 0 w 795836"/>
              <a:gd name="connsiteY7" fmla="*/ 705247 h 755983"/>
              <a:gd name="connsiteX0" fmla="*/ 0 w 795836"/>
              <a:gd name="connsiteY0" fmla="*/ 705247 h 755983"/>
              <a:gd name="connsiteX1" fmla="*/ 236571 w 795836"/>
              <a:gd name="connsiteY1" fmla="*/ 717015 h 755983"/>
              <a:gd name="connsiteX2" fmla="*/ 454508 w 795836"/>
              <a:gd name="connsiteY2" fmla="*/ 743385 h 755983"/>
              <a:gd name="connsiteX3" fmla="*/ 787849 w 795836"/>
              <a:gd name="connsiteY3" fmla="*/ 492088 h 755983"/>
              <a:gd name="connsiteX4" fmla="*/ 563231 w 795836"/>
              <a:gd name="connsiteY4" fmla="*/ 3537 h 755983"/>
              <a:gd name="connsiteX5" fmla="*/ 34212 w 795836"/>
              <a:gd name="connsiteY5" fmla="*/ 319863 h 755983"/>
              <a:gd name="connsiteX6" fmla="*/ 32028 w 795836"/>
              <a:gd name="connsiteY6" fmla="*/ 580731 h 755983"/>
              <a:gd name="connsiteX7" fmla="*/ 0 w 795836"/>
              <a:gd name="connsiteY7" fmla="*/ 705247 h 755983"/>
              <a:gd name="connsiteX0" fmla="*/ 0 w 795836"/>
              <a:gd name="connsiteY0" fmla="*/ 705247 h 755983"/>
              <a:gd name="connsiteX1" fmla="*/ 236571 w 795836"/>
              <a:gd name="connsiteY1" fmla="*/ 717015 h 755983"/>
              <a:gd name="connsiteX2" fmla="*/ 454508 w 795836"/>
              <a:gd name="connsiteY2" fmla="*/ 743385 h 755983"/>
              <a:gd name="connsiteX3" fmla="*/ 787849 w 795836"/>
              <a:gd name="connsiteY3" fmla="*/ 492088 h 755983"/>
              <a:gd name="connsiteX4" fmla="*/ 563231 w 795836"/>
              <a:gd name="connsiteY4" fmla="*/ 3537 h 755983"/>
              <a:gd name="connsiteX5" fmla="*/ 34212 w 795836"/>
              <a:gd name="connsiteY5" fmla="*/ 319863 h 755983"/>
              <a:gd name="connsiteX6" fmla="*/ 32028 w 795836"/>
              <a:gd name="connsiteY6" fmla="*/ 580731 h 755983"/>
              <a:gd name="connsiteX7" fmla="*/ 0 w 795836"/>
              <a:gd name="connsiteY7" fmla="*/ 705247 h 755983"/>
              <a:gd name="connsiteX0" fmla="*/ 0 w 792342"/>
              <a:gd name="connsiteY0" fmla="*/ 705247 h 781632"/>
              <a:gd name="connsiteX1" fmla="*/ 236571 w 792342"/>
              <a:gd name="connsiteY1" fmla="*/ 717015 h 781632"/>
              <a:gd name="connsiteX2" fmla="*/ 506127 w 792342"/>
              <a:gd name="connsiteY2" fmla="*/ 772235 h 781632"/>
              <a:gd name="connsiteX3" fmla="*/ 787849 w 792342"/>
              <a:gd name="connsiteY3" fmla="*/ 492088 h 781632"/>
              <a:gd name="connsiteX4" fmla="*/ 563231 w 792342"/>
              <a:gd name="connsiteY4" fmla="*/ 3537 h 781632"/>
              <a:gd name="connsiteX5" fmla="*/ 34212 w 792342"/>
              <a:gd name="connsiteY5" fmla="*/ 319863 h 781632"/>
              <a:gd name="connsiteX6" fmla="*/ 32028 w 792342"/>
              <a:gd name="connsiteY6" fmla="*/ 580731 h 781632"/>
              <a:gd name="connsiteX7" fmla="*/ 0 w 792342"/>
              <a:gd name="connsiteY7" fmla="*/ 705247 h 781632"/>
              <a:gd name="connsiteX0" fmla="*/ 0 w 792342"/>
              <a:gd name="connsiteY0" fmla="*/ 705247 h 775707"/>
              <a:gd name="connsiteX1" fmla="*/ 236571 w 792342"/>
              <a:gd name="connsiteY1" fmla="*/ 717015 h 775707"/>
              <a:gd name="connsiteX2" fmla="*/ 506127 w 792342"/>
              <a:gd name="connsiteY2" fmla="*/ 772235 h 775707"/>
              <a:gd name="connsiteX3" fmla="*/ 787849 w 792342"/>
              <a:gd name="connsiteY3" fmla="*/ 492088 h 775707"/>
              <a:gd name="connsiteX4" fmla="*/ 563231 w 792342"/>
              <a:gd name="connsiteY4" fmla="*/ 3537 h 775707"/>
              <a:gd name="connsiteX5" fmla="*/ 34212 w 792342"/>
              <a:gd name="connsiteY5" fmla="*/ 319863 h 775707"/>
              <a:gd name="connsiteX6" fmla="*/ 32028 w 792342"/>
              <a:gd name="connsiteY6" fmla="*/ 580731 h 775707"/>
              <a:gd name="connsiteX7" fmla="*/ 0 w 792342"/>
              <a:gd name="connsiteY7" fmla="*/ 705247 h 775707"/>
              <a:gd name="connsiteX0" fmla="*/ 0 w 790917"/>
              <a:gd name="connsiteY0" fmla="*/ 705247 h 789042"/>
              <a:gd name="connsiteX1" fmla="*/ 236571 w 790917"/>
              <a:gd name="connsiteY1" fmla="*/ 717015 h 789042"/>
              <a:gd name="connsiteX2" fmla="*/ 527821 w 790917"/>
              <a:gd name="connsiteY2" fmla="*/ 786071 h 789042"/>
              <a:gd name="connsiteX3" fmla="*/ 787849 w 790917"/>
              <a:gd name="connsiteY3" fmla="*/ 492088 h 789042"/>
              <a:gd name="connsiteX4" fmla="*/ 563231 w 790917"/>
              <a:gd name="connsiteY4" fmla="*/ 3537 h 789042"/>
              <a:gd name="connsiteX5" fmla="*/ 34212 w 790917"/>
              <a:gd name="connsiteY5" fmla="*/ 319863 h 789042"/>
              <a:gd name="connsiteX6" fmla="*/ 32028 w 790917"/>
              <a:gd name="connsiteY6" fmla="*/ 580731 h 789042"/>
              <a:gd name="connsiteX7" fmla="*/ 0 w 790917"/>
              <a:gd name="connsiteY7" fmla="*/ 705247 h 789042"/>
              <a:gd name="connsiteX0" fmla="*/ 0 w 790917"/>
              <a:gd name="connsiteY0" fmla="*/ 705247 h 794443"/>
              <a:gd name="connsiteX1" fmla="*/ 236571 w 790917"/>
              <a:gd name="connsiteY1" fmla="*/ 717015 h 794443"/>
              <a:gd name="connsiteX2" fmla="*/ 527821 w 790917"/>
              <a:gd name="connsiteY2" fmla="*/ 786071 h 794443"/>
              <a:gd name="connsiteX3" fmla="*/ 787849 w 790917"/>
              <a:gd name="connsiteY3" fmla="*/ 492088 h 794443"/>
              <a:gd name="connsiteX4" fmla="*/ 563231 w 790917"/>
              <a:gd name="connsiteY4" fmla="*/ 3537 h 794443"/>
              <a:gd name="connsiteX5" fmla="*/ 34212 w 790917"/>
              <a:gd name="connsiteY5" fmla="*/ 319863 h 794443"/>
              <a:gd name="connsiteX6" fmla="*/ 32028 w 790917"/>
              <a:gd name="connsiteY6" fmla="*/ 580731 h 794443"/>
              <a:gd name="connsiteX7" fmla="*/ 0 w 790917"/>
              <a:gd name="connsiteY7" fmla="*/ 705247 h 794443"/>
              <a:gd name="connsiteX0" fmla="*/ 0 w 790917"/>
              <a:gd name="connsiteY0" fmla="*/ 705247 h 798821"/>
              <a:gd name="connsiteX1" fmla="*/ 236571 w 790917"/>
              <a:gd name="connsiteY1" fmla="*/ 717015 h 798821"/>
              <a:gd name="connsiteX2" fmla="*/ 527821 w 790917"/>
              <a:gd name="connsiteY2" fmla="*/ 786071 h 798821"/>
              <a:gd name="connsiteX3" fmla="*/ 787849 w 790917"/>
              <a:gd name="connsiteY3" fmla="*/ 492088 h 798821"/>
              <a:gd name="connsiteX4" fmla="*/ 563231 w 790917"/>
              <a:gd name="connsiteY4" fmla="*/ 3537 h 798821"/>
              <a:gd name="connsiteX5" fmla="*/ 34212 w 790917"/>
              <a:gd name="connsiteY5" fmla="*/ 319863 h 798821"/>
              <a:gd name="connsiteX6" fmla="*/ 32028 w 790917"/>
              <a:gd name="connsiteY6" fmla="*/ 580731 h 798821"/>
              <a:gd name="connsiteX7" fmla="*/ 0 w 790917"/>
              <a:gd name="connsiteY7" fmla="*/ 705247 h 798821"/>
              <a:gd name="connsiteX0" fmla="*/ 0 w 790917"/>
              <a:gd name="connsiteY0" fmla="*/ 705247 h 798821"/>
              <a:gd name="connsiteX1" fmla="*/ 236571 w 790917"/>
              <a:gd name="connsiteY1" fmla="*/ 717015 h 798821"/>
              <a:gd name="connsiteX2" fmla="*/ 527821 w 790917"/>
              <a:gd name="connsiteY2" fmla="*/ 786071 h 798821"/>
              <a:gd name="connsiteX3" fmla="*/ 787849 w 790917"/>
              <a:gd name="connsiteY3" fmla="*/ 492088 h 798821"/>
              <a:gd name="connsiteX4" fmla="*/ 563231 w 790917"/>
              <a:gd name="connsiteY4" fmla="*/ 3537 h 798821"/>
              <a:gd name="connsiteX5" fmla="*/ 34212 w 790917"/>
              <a:gd name="connsiteY5" fmla="*/ 319863 h 798821"/>
              <a:gd name="connsiteX6" fmla="*/ 32028 w 790917"/>
              <a:gd name="connsiteY6" fmla="*/ 580731 h 798821"/>
              <a:gd name="connsiteX7" fmla="*/ 0 w 790917"/>
              <a:gd name="connsiteY7" fmla="*/ 705247 h 798821"/>
              <a:gd name="connsiteX0" fmla="*/ 0 w 790917"/>
              <a:gd name="connsiteY0" fmla="*/ 705247 h 798177"/>
              <a:gd name="connsiteX1" fmla="*/ 207866 w 790917"/>
              <a:gd name="connsiteY1" fmla="*/ 713884 h 798177"/>
              <a:gd name="connsiteX2" fmla="*/ 527821 w 790917"/>
              <a:gd name="connsiteY2" fmla="*/ 786071 h 798177"/>
              <a:gd name="connsiteX3" fmla="*/ 787849 w 790917"/>
              <a:gd name="connsiteY3" fmla="*/ 492088 h 798177"/>
              <a:gd name="connsiteX4" fmla="*/ 563231 w 790917"/>
              <a:gd name="connsiteY4" fmla="*/ 3537 h 798177"/>
              <a:gd name="connsiteX5" fmla="*/ 34212 w 790917"/>
              <a:gd name="connsiteY5" fmla="*/ 319863 h 798177"/>
              <a:gd name="connsiteX6" fmla="*/ 32028 w 790917"/>
              <a:gd name="connsiteY6" fmla="*/ 580731 h 798177"/>
              <a:gd name="connsiteX7" fmla="*/ 0 w 790917"/>
              <a:gd name="connsiteY7" fmla="*/ 705247 h 798177"/>
              <a:gd name="connsiteX0" fmla="*/ 0 w 790917"/>
              <a:gd name="connsiteY0" fmla="*/ 705247 h 798148"/>
              <a:gd name="connsiteX1" fmla="*/ 169331 w 790917"/>
              <a:gd name="connsiteY1" fmla="*/ 713737 h 798148"/>
              <a:gd name="connsiteX2" fmla="*/ 527821 w 790917"/>
              <a:gd name="connsiteY2" fmla="*/ 786071 h 798148"/>
              <a:gd name="connsiteX3" fmla="*/ 787849 w 790917"/>
              <a:gd name="connsiteY3" fmla="*/ 492088 h 798148"/>
              <a:gd name="connsiteX4" fmla="*/ 563231 w 790917"/>
              <a:gd name="connsiteY4" fmla="*/ 3537 h 798148"/>
              <a:gd name="connsiteX5" fmla="*/ 34212 w 790917"/>
              <a:gd name="connsiteY5" fmla="*/ 319863 h 798148"/>
              <a:gd name="connsiteX6" fmla="*/ 32028 w 790917"/>
              <a:gd name="connsiteY6" fmla="*/ 580731 h 798148"/>
              <a:gd name="connsiteX7" fmla="*/ 0 w 790917"/>
              <a:gd name="connsiteY7" fmla="*/ 705247 h 798148"/>
              <a:gd name="connsiteX0" fmla="*/ 0 w 790917"/>
              <a:gd name="connsiteY0" fmla="*/ 705247 h 795808"/>
              <a:gd name="connsiteX1" fmla="*/ 169331 w 790917"/>
              <a:gd name="connsiteY1" fmla="*/ 713737 h 795808"/>
              <a:gd name="connsiteX2" fmla="*/ 527821 w 790917"/>
              <a:gd name="connsiteY2" fmla="*/ 786071 h 795808"/>
              <a:gd name="connsiteX3" fmla="*/ 787849 w 790917"/>
              <a:gd name="connsiteY3" fmla="*/ 492088 h 795808"/>
              <a:gd name="connsiteX4" fmla="*/ 563231 w 790917"/>
              <a:gd name="connsiteY4" fmla="*/ 3537 h 795808"/>
              <a:gd name="connsiteX5" fmla="*/ 34212 w 790917"/>
              <a:gd name="connsiteY5" fmla="*/ 319863 h 795808"/>
              <a:gd name="connsiteX6" fmla="*/ 32028 w 790917"/>
              <a:gd name="connsiteY6" fmla="*/ 580731 h 795808"/>
              <a:gd name="connsiteX7" fmla="*/ 0 w 790917"/>
              <a:gd name="connsiteY7" fmla="*/ 705247 h 795808"/>
              <a:gd name="connsiteX0" fmla="*/ 0 w 790917"/>
              <a:gd name="connsiteY0" fmla="*/ 705247 h 795808"/>
              <a:gd name="connsiteX1" fmla="*/ 169331 w 790917"/>
              <a:gd name="connsiteY1" fmla="*/ 713737 h 795808"/>
              <a:gd name="connsiteX2" fmla="*/ 527821 w 790917"/>
              <a:gd name="connsiteY2" fmla="*/ 786071 h 795808"/>
              <a:gd name="connsiteX3" fmla="*/ 787849 w 790917"/>
              <a:gd name="connsiteY3" fmla="*/ 492088 h 795808"/>
              <a:gd name="connsiteX4" fmla="*/ 563231 w 790917"/>
              <a:gd name="connsiteY4" fmla="*/ 3537 h 795808"/>
              <a:gd name="connsiteX5" fmla="*/ 34212 w 790917"/>
              <a:gd name="connsiteY5" fmla="*/ 319863 h 795808"/>
              <a:gd name="connsiteX6" fmla="*/ 24096 w 790917"/>
              <a:gd name="connsiteY6" fmla="*/ 503495 h 795808"/>
              <a:gd name="connsiteX7" fmla="*/ 0 w 790917"/>
              <a:gd name="connsiteY7" fmla="*/ 705247 h 795808"/>
              <a:gd name="connsiteX0" fmla="*/ 0 w 805655"/>
              <a:gd name="connsiteY0" fmla="*/ 640697 h 795808"/>
              <a:gd name="connsiteX1" fmla="*/ 184069 w 805655"/>
              <a:gd name="connsiteY1" fmla="*/ 713737 h 795808"/>
              <a:gd name="connsiteX2" fmla="*/ 542559 w 805655"/>
              <a:gd name="connsiteY2" fmla="*/ 786071 h 795808"/>
              <a:gd name="connsiteX3" fmla="*/ 802587 w 805655"/>
              <a:gd name="connsiteY3" fmla="*/ 492088 h 795808"/>
              <a:gd name="connsiteX4" fmla="*/ 577969 w 805655"/>
              <a:gd name="connsiteY4" fmla="*/ 3537 h 795808"/>
              <a:gd name="connsiteX5" fmla="*/ 48950 w 805655"/>
              <a:gd name="connsiteY5" fmla="*/ 319863 h 795808"/>
              <a:gd name="connsiteX6" fmla="*/ 38834 w 805655"/>
              <a:gd name="connsiteY6" fmla="*/ 503495 h 795808"/>
              <a:gd name="connsiteX7" fmla="*/ 0 w 805655"/>
              <a:gd name="connsiteY7" fmla="*/ 640697 h 795808"/>
              <a:gd name="connsiteX0" fmla="*/ 0 w 805655"/>
              <a:gd name="connsiteY0" fmla="*/ 640697 h 795808"/>
              <a:gd name="connsiteX1" fmla="*/ 184069 w 805655"/>
              <a:gd name="connsiteY1" fmla="*/ 713737 h 795808"/>
              <a:gd name="connsiteX2" fmla="*/ 542559 w 805655"/>
              <a:gd name="connsiteY2" fmla="*/ 786071 h 795808"/>
              <a:gd name="connsiteX3" fmla="*/ 802587 w 805655"/>
              <a:gd name="connsiteY3" fmla="*/ 492088 h 795808"/>
              <a:gd name="connsiteX4" fmla="*/ 577969 w 805655"/>
              <a:gd name="connsiteY4" fmla="*/ 3537 h 795808"/>
              <a:gd name="connsiteX5" fmla="*/ 48950 w 805655"/>
              <a:gd name="connsiteY5" fmla="*/ 319863 h 795808"/>
              <a:gd name="connsiteX6" fmla="*/ 38834 w 805655"/>
              <a:gd name="connsiteY6" fmla="*/ 503495 h 795808"/>
              <a:gd name="connsiteX7" fmla="*/ 0 w 805655"/>
              <a:gd name="connsiteY7" fmla="*/ 640697 h 795808"/>
              <a:gd name="connsiteX0" fmla="*/ 0 w 805655"/>
              <a:gd name="connsiteY0" fmla="*/ 640697 h 795808"/>
              <a:gd name="connsiteX1" fmla="*/ 184069 w 805655"/>
              <a:gd name="connsiteY1" fmla="*/ 713737 h 795808"/>
              <a:gd name="connsiteX2" fmla="*/ 542559 w 805655"/>
              <a:gd name="connsiteY2" fmla="*/ 786071 h 795808"/>
              <a:gd name="connsiteX3" fmla="*/ 802587 w 805655"/>
              <a:gd name="connsiteY3" fmla="*/ 492088 h 795808"/>
              <a:gd name="connsiteX4" fmla="*/ 577969 w 805655"/>
              <a:gd name="connsiteY4" fmla="*/ 3537 h 795808"/>
              <a:gd name="connsiteX5" fmla="*/ 48950 w 805655"/>
              <a:gd name="connsiteY5" fmla="*/ 319863 h 795808"/>
              <a:gd name="connsiteX6" fmla="*/ 38834 w 805655"/>
              <a:gd name="connsiteY6" fmla="*/ 503495 h 795808"/>
              <a:gd name="connsiteX7" fmla="*/ 0 w 805655"/>
              <a:gd name="connsiteY7" fmla="*/ 640697 h 795808"/>
              <a:gd name="connsiteX0" fmla="*/ 0 w 805655"/>
              <a:gd name="connsiteY0" fmla="*/ 640697 h 799307"/>
              <a:gd name="connsiteX1" fmla="*/ 188692 w 805655"/>
              <a:gd name="connsiteY1" fmla="*/ 719277 h 799307"/>
              <a:gd name="connsiteX2" fmla="*/ 542559 w 805655"/>
              <a:gd name="connsiteY2" fmla="*/ 786071 h 799307"/>
              <a:gd name="connsiteX3" fmla="*/ 802587 w 805655"/>
              <a:gd name="connsiteY3" fmla="*/ 492088 h 799307"/>
              <a:gd name="connsiteX4" fmla="*/ 577969 w 805655"/>
              <a:gd name="connsiteY4" fmla="*/ 3537 h 799307"/>
              <a:gd name="connsiteX5" fmla="*/ 48950 w 805655"/>
              <a:gd name="connsiteY5" fmla="*/ 319863 h 799307"/>
              <a:gd name="connsiteX6" fmla="*/ 38834 w 805655"/>
              <a:gd name="connsiteY6" fmla="*/ 503495 h 799307"/>
              <a:gd name="connsiteX7" fmla="*/ 0 w 805655"/>
              <a:gd name="connsiteY7" fmla="*/ 640697 h 799307"/>
              <a:gd name="connsiteX0" fmla="*/ 0 w 805266"/>
              <a:gd name="connsiteY0" fmla="*/ 640697 h 798795"/>
              <a:gd name="connsiteX1" fmla="*/ 188692 w 805266"/>
              <a:gd name="connsiteY1" fmla="*/ 719277 h 798795"/>
              <a:gd name="connsiteX2" fmla="*/ 548579 w 805266"/>
              <a:gd name="connsiteY2" fmla="*/ 785469 h 798795"/>
              <a:gd name="connsiteX3" fmla="*/ 802587 w 805266"/>
              <a:gd name="connsiteY3" fmla="*/ 492088 h 798795"/>
              <a:gd name="connsiteX4" fmla="*/ 577969 w 805266"/>
              <a:gd name="connsiteY4" fmla="*/ 3537 h 798795"/>
              <a:gd name="connsiteX5" fmla="*/ 48950 w 805266"/>
              <a:gd name="connsiteY5" fmla="*/ 319863 h 798795"/>
              <a:gd name="connsiteX6" fmla="*/ 38834 w 805266"/>
              <a:gd name="connsiteY6" fmla="*/ 503495 h 798795"/>
              <a:gd name="connsiteX7" fmla="*/ 0 w 805266"/>
              <a:gd name="connsiteY7" fmla="*/ 640697 h 798795"/>
              <a:gd name="connsiteX0" fmla="*/ 0 w 805266"/>
              <a:gd name="connsiteY0" fmla="*/ 640697 h 794314"/>
              <a:gd name="connsiteX1" fmla="*/ 188692 w 805266"/>
              <a:gd name="connsiteY1" fmla="*/ 719277 h 794314"/>
              <a:gd name="connsiteX2" fmla="*/ 548579 w 805266"/>
              <a:gd name="connsiteY2" fmla="*/ 785469 h 794314"/>
              <a:gd name="connsiteX3" fmla="*/ 802587 w 805266"/>
              <a:gd name="connsiteY3" fmla="*/ 492088 h 794314"/>
              <a:gd name="connsiteX4" fmla="*/ 577969 w 805266"/>
              <a:gd name="connsiteY4" fmla="*/ 3537 h 794314"/>
              <a:gd name="connsiteX5" fmla="*/ 48950 w 805266"/>
              <a:gd name="connsiteY5" fmla="*/ 319863 h 794314"/>
              <a:gd name="connsiteX6" fmla="*/ 38834 w 805266"/>
              <a:gd name="connsiteY6" fmla="*/ 503495 h 794314"/>
              <a:gd name="connsiteX7" fmla="*/ 0 w 805266"/>
              <a:gd name="connsiteY7" fmla="*/ 640697 h 794314"/>
              <a:gd name="connsiteX0" fmla="*/ 0 w 803842"/>
              <a:gd name="connsiteY0" fmla="*/ 654560 h 794314"/>
              <a:gd name="connsiteX1" fmla="*/ 187268 w 803842"/>
              <a:gd name="connsiteY1" fmla="*/ 719277 h 794314"/>
              <a:gd name="connsiteX2" fmla="*/ 547155 w 803842"/>
              <a:gd name="connsiteY2" fmla="*/ 785469 h 794314"/>
              <a:gd name="connsiteX3" fmla="*/ 801163 w 803842"/>
              <a:gd name="connsiteY3" fmla="*/ 492088 h 794314"/>
              <a:gd name="connsiteX4" fmla="*/ 576545 w 803842"/>
              <a:gd name="connsiteY4" fmla="*/ 3537 h 794314"/>
              <a:gd name="connsiteX5" fmla="*/ 47526 w 803842"/>
              <a:gd name="connsiteY5" fmla="*/ 319863 h 794314"/>
              <a:gd name="connsiteX6" fmla="*/ 37410 w 803842"/>
              <a:gd name="connsiteY6" fmla="*/ 503495 h 794314"/>
              <a:gd name="connsiteX7" fmla="*/ 0 w 803842"/>
              <a:gd name="connsiteY7" fmla="*/ 654560 h 794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3842" h="794314">
                <a:moveTo>
                  <a:pt x="0" y="654560"/>
                </a:moveTo>
                <a:cubicBezTo>
                  <a:pt x="99481" y="649393"/>
                  <a:pt x="145401" y="687525"/>
                  <a:pt x="187268" y="719277"/>
                </a:cubicBezTo>
                <a:cubicBezTo>
                  <a:pt x="259873" y="773965"/>
                  <a:pt x="441456" y="812487"/>
                  <a:pt x="547155" y="785469"/>
                </a:cubicBezTo>
                <a:cubicBezTo>
                  <a:pt x="711883" y="743363"/>
                  <a:pt x="796265" y="622410"/>
                  <a:pt x="801163" y="492088"/>
                </a:cubicBezTo>
                <a:cubicBezTo>
                  <a:pt x="806061" y="361766"/>
                  <a:pt x="828195" y="49162"/>
                  <a:pt x="576545" y="3537"/>
                </a:cubicBezTo>
                <a:cubicBezTo>
                  <a:pt x="480818" y="-3606"/>
                  <a:pt x="82102" y="-31038"/>
                  <a:pt x="47526" y="319863"/>
                </a:cubicBezTo>
                <a:cubicBezTo>
                  <a:pt x="31620" y="428829"/>
                  <a:pt x="37410" y="440154"/>
                  <a:pt x="37410" y="503495"/>
                </a:cubicBezTo>
                <a:cubicBezTo>
                  <a:pt x="49082" y="594481"/>
                  <a:pt x="0" y="654560"/>
                  <a:pt x="0" y="654560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A56398-5396-E8BF-4818-FFA5BBB24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645" y="2989916"/>
            <a:ext cx="3411996" cy="2712921"/>
          </a:xfrm>
        </p:spPr>
        <p:txBody>
          <a:bodyPr>
            <a:normAutofit/>
          </a:bodyPr>
          <a:lstStyle/>
          <a:p>
            <a:pPr algn="ctr"/>
            <a:r>
              <a:rPr lang="en-US"/>
              <a:t>management</a:t>
            </a:r>
            <a:endParaRPr lang="en-MY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464F3003-A9FB-B6D4-64E8-2F9AA98974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225811"/>
              </p:ext>
            </p:extLst>
          </p:nvPr>
        </p:nvGraphicFramePr>
        <p:xfrm>
          <a:off x="5946628" y="514729"/>
          <a:ext cx="5727817" cy="5668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6764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C4474318-9BA9-4C58-85CC-EAF141DDB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10">
            <a:extLst>
              <a:ext uri="{FF2B5EF4-FFF2-40B4-BE49-F238E27FC236}">
                <a16:creationId xmlns:a16="http://schemas.microsoft.com/office/drawing/2014/main" id="{9ADBC609-A264-4706-8FCD-C3B072E7C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678838" y="1135438"/>
            <a:ext cx="4728955" cy="4602352"/>
          </a:xfrm>
          <a:custGeom>
            <a:avLst/>
            <a:gdLst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34742 w 11603130"/>
              <a:gd name="connsiteY11" fmla="*/ 5912754 h 6362961"/>
              <a:gd name="connsiteX12" fmla="*/ 8343333 w 11603130"/>
              <a:gd name="connsiteY12" fmla="*/ 6362961 h 6362961"/>
              <a:gd name="connsiteX13" fmla="*/ 8951337 w 11603130"/>
              <a:gd name="connsiteY13" fmla="*/ 5912879 h 6362961"/>
              <a:gd name="connsiteX14" fmla="*/ 9710371 w 11603130"/>
              <a:gd name="connsiteY14" fmla="*/ 5911624 h 6362961"/>
              <a:gd name="connsiteX15" fmla="*/ 9804791 w 11603130"/>
              <a:gd name="connsiteY15" fmla="*/ 5908320 h 6362961"/>
              <a:gd name="connsiteX16" fmla="*/ 9863784 w 11603130"/>
              <a:gd name="connsiteY16" fmla="*/ 5909115 h 6362961"/>
              <a:gd name="connsiteX17" fmla="*/ 10007288 w 11603130"/>
              <a:gd name="connsiteY17" fmla="*/ 5914499 h 6362961"/>
              <a:gd name="connsiteX18" fmla="*/ 10927227 w 11603130"/>
              <a:gd name="connsiteY18" fmla="*/ 5922366 h 6362961"/>
              <a:gd name="connsiteX19" fmla="*/ 11562333 w 11603130"/>
              <a:gd name="connsiteY19" fmla="*/ 5906085 h 6362961"/>
              <a:gd name="connsiteX20" fmla="*/ 11571244 w 11603130"/>
              <a:gd name="connsiteY20" fmla="*/ 2621674 h 6362961"/>
              <a:gd name="connsiteX21" fmla="*/ 11561892 w 11603130"/>
              <a:gd name="connsiteY21" fmla="*/ 176313 h 6362961"/>
              <a:gd name="connsiteX22" fmla="*/ 11289537 w 11603130"/>
              <a:gd name="connsiteY22" fmla="*/ 107615 h 6362961"/>
              <a:gd name="connsiteX23" fmla="*/ 10689999 w 11603130"/>
              <a:gd name="connsiteY23" fmla="*/ 70591 h 6362961"/>
              <a:gd name="connsiteX24" fmla="*/ 7599878 w 11603130"/>
              <a:gd name="connsiteY24" fmla="*/ 7591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5045206 w 11603130"/>
              <a:gd name="connsiteY10" fmla="*/ 5927859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8951337 w 11603130"/>
              <a:gd name="connsiteY12" fmla="*/ 5912879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42722 w 11603130"/>
              <a:gd name="connsiteY12" fmla="*/ 588550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098386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8972 w 11603130"/>
              <a:gd name="connsiteY5" fmla="*/ 3523848 h 6335587"/>
              <a:gd name="connsiteX6" fmla="*/ 148480 w 11603130"/>
              <a:gd name="connsiteY6" fmla="*/ 5930841 h 6335587"/>
              <a:gd name="connsiteX7" fmla="*/ 2638911 w 11603130"/>
              <a:gd name="connsiteY7" fmla="*/ 5933377 h 6335587"/>
              <a:gd name="connsiteX8" fmla="*/ 4080684 w 11603130"/>
              <a:gd name="connsiteY8" fmla="*/ 5926717 h 6335587"/>
              <a:gd name="connsiteX9" fmla="*/ 5045206 w 11603130"/>
              <a:gd name="connsiteY9" fmla="*/ 5927859 h 6335587"/>
              <a:gd name="connsiteX10" fmla="*/ 5855834 w 11603130"/>
              <a:gd name="connsiteY10" fmla="*/ 6335587 h 6335587"/>
              <a:gd name="connsiteX11" fmla="*/ 6274422 w 11603130"/>
              <a:gd name="connsiteY11" fmla="*/ 5903346 h 6335587"/>
              <a:gd name="connsiteX12" fmla="*/ 9098386 w 11603130"/>
              <a:gd name="connsiteY12" fmla="*/ 5911624 h 6335587"/>
              <a:gd name="connsiteX13" fmla="*/ 10007288 w 11603130"/>
              <a:gd name="connsiteY13" fmla="*/ 5914499 h 6335587"/>
              <a:gd name="connsiteX14" fmla="*/ 10927227 w 11603130"/>
              <a:gd name="connsiteY14" fmla="*/ 5922366 h 6335587"/>
              <a:gd name="connsiteX15" fmla="*/ 11562333 w 11603130"/>
              <a:gd name="connsiteY15" fmla="*/ 5906085 h 6335587"/>
              <a:gd name="connsiteX16" fmla="*/ 11571244 w 11603130"/>
              <a:gd name="connsiteY16" fmla="*/ 2621674 h 6335587"/>
              <a:gd name="connsiteX17" fmla="*/ 11561892 w 11603130"/>
              <a:gd name="connsiteY17" fmla="*/ 176313 h 6335587"/>
              <a:gd name="connsiteX18" fmla="*/ 11289537 w 11603130"/>
              <a:gd name="connsiteY18" fmla="*/ 107615 h 6335587"/>
              <a:gd name="connsiteX19" fmla="*/ 10689999 w 11603130"/>
              <a:gd name="connsiteY19" fmla="*/ 70591 h 6335587"/>
              <a:gd name="connsiteX20" fmla="*/ 7599878 w 11603130"/>
              <a:gd name="connsiteY20" fmla="*/ 75910 h 6335587"/>
              <a:gd name="connsiteX21" fmla="*/ 1892744 w 11603130"/>
              <a:gd name="connsiteY21" fmla="*/ 0 h 6335587"/>
              <a:gd name="connsiteX0" fmla="*/ 1892744 w 12087184"/>
              <a:gd name="connsiteY0" fmla="*/ 0 h 6335587"/>
              <a:gd name="connsiteX1" fmla="*/ 304663 w 12087184"/>
              <a:gd name="connsiteY1" fmla="*/ 10761 h 6335587"/>
              <a:gd name="connsiteX2" fmla="*/ 0 w 12087184"/>
              <a:gd name="connsiteY2" fmla="*/ 47942 h 6335587"/>
              <a:gd name="connsiteX3" fmla="*/ 0 w 12087184"/>
              <a:gd name="connsiteY3" fmla="*/ 909146 h 6335587"/>
              <a:gd name="connsiteX4" fmla="*/ 4597 w 12087184"/>
              <a:gd name="connsiteY4" fmla="*/ 909146 h 6335587"/>
              <a:gd name="connsiteX5" fmla="*/ 88972 w 12087184"/>
              <a:gd name="connsiteY5" fmla="*/ 3523848 h 6335587"/>
              <a:gd name="connsiteX6" fmla="*/ 148480 w 12087184"/>
              <a:gd name="connsiteY6" fmla="*/ 5930841 h 6335587"/>
              <a:gd name="connsiteX7" fmla="*/ 2638911 w 12087184"/>
              <a:gd name="connsiteY7" fmla="*/ 5933377 h 6335587"/>
              <a:gd name="connsiteX8" fmla="*/ 4080684 w 12087184"/>
              <a:gd name="connsiteY8" fmla="*/ 5926717 h 6335587"/>
              <a:gd name="connsiteX9" fmla="*/ 5045206 w 12087184"/>
              <a:gd name="connsiteY9" fmla="*/ 5927859 h 6335587"/>
              <a:gd name="connsiteX10" fmla="*/ 5855834 w 12087184"/>
              <a:gd name="connsiteY10" fmla="*/ 6335587 h 6335587"/>
              <a:gd name="connsiteX11" fmla="*/ 6274422 w 12087184"/>
              <a:gd name="connsiteY11" fmla="*/ 5903346 h 6335587"/>
              <a:gd name="connsiteX12" fmla="*/ 9098386 w 12087184"/>
              <a:gd name="connsiteY12" fmla="*/ 5911624 h 6335587"/>
              <a:gd name="connsiteX13" fmla="*/ 10007288 w 12087184"/>
              <a:gd name="connsiteY13" fmla="*/ 5914499 h 6335587"/>
              <a:gd name="connsiteX14" fmla="*/ 10927227 w 12087184"/>
              <a:gd name="connsiteY14" fmla="*/ 5922366 h 6335587"/>
              <a:gd name="connsiteX15" fmla="*/ 12085310 w 12087184"/>
              <a:gd name="connsiteY15" fmla="*/ 5921320 h 6335587"/>
              <a:gd name="connsiteX16" fmla="*/ 11571244 w 12087184"/>
              <a:gd name="connsiteY16" fmla="*/ 2621674 h 6335587"/>
              <a:gd name="connsiteX17" fmla="*/ 11561892 w 12087184"/>
              <a:gd name="connsiteY17" fmla="*/ 176313 h 6335587"/>
              <a:gd name="connsiteX18" fmla="*/ 11289537 w 12087184"/>
              <a:gd name="connsiteY18" fmla="*/ 107615 h 6335587"/>
              <a:gd name="connsiteX19" fmla="*/ 10689999 w 12087184"/>
              <a:gd name="connsiteY19" fmla="*/ 70591 h 6335587"/>
              <a:gd name="connsiteX20" fmla="*/ 7599878 w 12087184"/>
              <a:gd name="connsiteY20" fmla="*/ 75910 h 6335587"/>
              <a:gd name="connsiteX21" fmla="*/ 1892744 w 12087184"/>
              <a:gd name="connsiteY21" fmla="*/ 0 h 6335587"/>
              <a:gd name="connsiteX0" fmla="*/ 1892744 w 12096545"/>
              <a:gd name="connsiteY0" fmla="*/ 24998 h 6360585"/>
              <a:gd name="connsiteX1" fmla="*/ 304663 w 12096545"/>
              <a:gd name="connsiteY1" fmla="*/ 35759 h 6360585"/>
              <a:gd name="connsiteX2" fmla="*/ 0 w 12096545"/>
              <a:gd name="connsiteY2" fmla="*/ 72940 h 6360585"/>
              <a:gd name="connsiteX3" fmla="*/ 0 w 12096545"/>
              <a:gd name="connsiteY3" fmla="*/ 934144 h 6360585"/>
              <a:gd name="connsiteX4" fmla="*/ 4597 w 12096545"/>
              <a:gd name="connsiteY4" fmla="*/ 934144 h 6360585"/>
              <a:gd name="connsiteX5" fmla="*/ 88972 w 12096545"/>
              <a:gd name="connsiteY5" fmla="*/ 3548846 h 6360585"/>
              <a:gd name="connsiteX6" fmla="*/ 148480 w 12096545"/>
              <a:gd name="connsiteY6" fmla="*/ 5955839 h 6360585"/>
              <a:gd name="connsiteX7" fmla="*/ 2638911 w 12096545"/>
              <a:gd name="connsiteY7" fmla="*/ 5958375 h 6360585"/>
              <a:gd name="connsiteX8" fmla="*/ 4080684 w 12096545"/>
              <a:gd name="connsiteY8" fmla="*/ 5951715 h 6360585"/>
              <a:gd name="connsiteX9" fmla="*/ 5045206 w 12096545"/>
              <a:gd name="connsiteY9" fmla="*/ 5952857 h 6360585"/>
              <a:gd name="connsiteX10" fmla="*/ 5855834 w 12096545"/>
              <a:gd name="connsiteY10" fmla="*/ 6360585 h 6360585"/>
              <a:gd name="connsiteX11" fmla="*/ 6274422 w 12096545"/>
              <a:gd name="connsiteY11" fmla="*/ 5928344 h 6360585"/>
              <a:gd name="connsiteX12" fmla="*/ 9098386 w 12096545"/>
              <a:gd name="connsiteY12" fmla="*/ 5936622 h 6360585"/>
              <a:gd name="connsiteX13" fmla="*/ 10007288 w 12096545"/>
              <a:gd name="connsiteY13" fmla="*/ 5939497 h 6360585"/>
              <a:gd name="connsiteX14" fmla="*/ 10927227 w 12096545"/>
              <a:gd name="connsiteY14" fmla="*/ 5947364 h 6360585"/>
              <a:gd name="connsiteX15" fmla="*/ 12085310 w 12096545"/>
              <a:gd name="connsiteY15" fmla="*/ 5946318 h 6360585"/>
              <a:gd name="connsiteX16" fmla="*/ 12063456 w 12096545"/>
              <a:gd name="connsiteY16" fmla="*/ 2646672 h 6360585"/>
              <a:gd name="connsiteX17" fmla="*/ 11561892 w 12096545"/>
              <a:gd name="connsiteY17" fmla="*/ 201311 h 6360585"/>
              <a:gd name="connsiteX18" fmla="*/ 11289537 w 12096545"/>
              <a:gd name="connsiteY18" fmla="*/ 132613 h 6360585"/>
              <a:gd name="connsiteX19" fmla="*/ 10689999 w 12096545"/>
              <a:gd name="connsiteY19" fmla="*/ 95589 h 6360585"/>
              <a:gd name="connsiteX20" fmla="*/ 7599878 w 12096545"/>
              <a:gd name="connsiteY20" fmla="*/ 100908 h 6360585"/>
              <a:gd name="connsiteX21" fmla="*/ 1892744 w 12096545"/>
              <a:gd name="connsiteY21" fmla="*/ 24998 h 6360585"/>
              <a:gd name="connsiteX0" fmla="*/ 1892744 w 12127183"/>
              <a:gd name="connsiteY0" fmla="*/ 24998 h 6360585"/>
              <a:gd name="connsiteX1" fmla="*/ 304663 w 12127183"/>
              <a:gd name="connsiteY1" fmla="*/ 35759 h 6360585"/>
              <a:gd name="connsiteX2" fmla="*/ 0 w 12127183"/>
              <a:gd name="connsiteY2" fmla="*/ 72940 h 6360585"/>
              <a:gd name="connsiteX3" fmla="*/ 0 w 12127183"/>
              <a:gd name="connsiteY3" fmla="*/ 934144 h 6360585"/>
              <a:gd name="connsiteX4" fmla="*/ 4597 w 12127183"/>
              <a:gd name="connsiteY4" fmla="*/ 934144 h 6360585"/>
              <a:gd name="connsiteX5" fmla="*/ 88972 w 12127183"/>
              <a:gd name="connsiteY5" fmla="*/ 3548846 h 6360585"/>
              <a:gd name="connsiteX6" fmla="*/ 148480 w 12127183"/>
              <a:gd name="connsiteY6" fmla="*/ 5955839 h 6360585"/>
              <a:gd name="connsiteX7" fmla="*/ 2638911 w 12127183"/>
              <a:gd name="connsiteY7" fmla="*/ 5958375 h 6360585"/>
              <a:gd name="connsiteX8" fmla="*/ 4080684 w 12127183"/>
              <a:gd name="connsiteY8" fmla="*/ 5951715 h 6360585"/>
              <a:gd name="connsiteX9" fmla="*/ 5045206 w 12127183"/>
              <a:gd name="connsiteY9" fmla="*/ 5952857 h 6360585"/>
              <a:gd name="connsiteX10" fmla="*/ 5855834 w 12127183"/>
              <a:gd name="connsiteY10" fmla="*/ 6360585 h 6360585"/>
              <a:gd name="connsiteX11" fmla="*/ 6274422 w 12127183"/>
              <a:gd name="connsiteY11" fmla="*/ 5928344 h 6360585"/>
              <a:gd name="connsiteX12" fmla="*/ 9098386 w 12127183"/>
              <a:gd name="connsiteY12" fmla="*/ 5936622 h 6360585"/>
              <a:gd name="connsiteX13" fmla="*/ 10007288 w 12127183"/>
              <a:gd name="connsiteY13" fmla="*/ 5939497 h 6360585"/>
              <a:gd name="connsiteX14" fmla="*/ 10927227 w 12127183"/>
              <a:gd name="connsiteY14" fmla="*/ 5947364 h 6360585"/>
              <a:gd name="connsiteX15" fmla="*/ 12085310 w 12127183"/>
              <a:gd name="connsiteY15" fmla="*/ 5946318 h 6360585"/>
              <a:gd name="connsiteX16" fmla="*/ 12063456 w 12127183"/>
              <a:gd name="connsiteY16" fmla="*/ 2646672 h 6360585"/>
              <a:gd name="connsiteX17" fmla="*/ 12054104 w 12127183"/>
              <a:gd name="connsiteY17" fmla="*/ 201311 h 6360585"/>
              <a:gd name="connsiteX18" fmla="*/ 11289537 w 12127183"/>
              <a:gd name="connsiteY18" fmla="*/ 132613 h 6360585"/>
              <a:gd name="connsiteX19" fmla="*/ 10689999 w 12127183"/>
              <a:gd name="connsiteY19" fmla="*/ 95589 h 6360585"/>
              <a:gd name="connsiteX20" fmla="*/ 7599878 w 12127183"/>
              <a:gd name="connsiteY20" fmla="*/ 100908 h 6360585"/>
              <a:gd name="connsiteX21" fmla="*/ 1892744 w 12127183"/>
              <a:gd name="connsiteY21" fmla="*/ 24998 h 6360585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689999 w 12114255"/>
              <a:gd name="connsiteY19" fmla="*/ 70591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5587"/>
              <a:gd name="connsiteX1" fmla="*/ 304663 w 12114253"/>
              <a:gd name="connsiteY1" fmla="*/ 10761 h 6335587"/>
              <a:gd name="connsiteX2" fmla="*/ 0 w 12114253"/>
              <a:gd name="connsiteY2" fmla="*/ 47942 h 6335587"/>
              <a:gd name="connsiteX3" fmla="*/ 0 w 12114253"/>
              <a:gd name="connsiteY3" fmla="*/ 909146 h 6335587"/>
              <a:gd name="connsiteX4" fmla="*/ 4597 w 12114253"/>
              <a:gd name="connsiteY4" fmla="*/ 909146 h 6335587"/>
              <a:gd name="connsiteX5" fmla="*/ 88972 w 12114253"/>
              <a:gd name="connsiteY5" fmla="*/ 3523848 h 6335587"/>
              <a:gd name="connsiteX6" fmla="*/ 148480 w 12114253"/>
              <a:gd name="connsiteY6" fmla="*/ 5930841 h 6335587"/>
              <a:gd name="connsiteX7" fmla="*/ 2638911 w 12114253"/>
              <a:gd name="connsiteY7" fmla="*/ 5933377 h 6335587"/>
              <a:gd name="connsiteX8" fmla="*/ 4080684 w 12114253"/>
              <a:gd name="connsiteY8" fmla="*/ 5926717 h 6335587"/>
              <a:gd name="connsiteX9" fmla="*/ 5045206 w 12114253"/>
              <a:gd name="connsiteY9" fmla="*/ 5927859 h 6335587"/>
              <a:gd name="connsiteX10" fmla="*/ 5855834 w 12114253"/>
              <a:gd name="connsiteY10" fmla="*/ 6335587 h 6335587"/>
              <a:gd name="connsiteX11" fmla="*/ 6274422 w 12114253"/>
              <a:gd name="connsiteY11" fmla="*/ 5903346 h 6335587"/>
              <a:gd name="connsiteX12" fmla="*/ 9098386 w 12114253"/>
              <a:gd name="connsiteY12" fmla="*/ 5911624 h 6335587"/>
              <a:gd name="connsiteX13" fmla="*/ 10007288 w 12114253"/>
              <a:gd name="connsiteY13" fmla="*/ 5914499 h 6335587"/>
              <a:gd name="connsiteX14" fmla="*/ 10927227 w 12114253"/>
              <a:gd name="connsiteY14" fmla="*/ 5922366 h 6335587"/>
              <a:gd name="connsiteX15" fmla="*/ 12085310 w 12114253"/>
              <a:gd name="connsiteY15" fmla="*/ 5921320 h 6335587"/>
              <a:gd name="connsiteX16" fmla="*/ 12063456 w 12114253"/>
              <a:gd name="connsiteY16" fmla="*/ 2621674 h 6335587"/>
              <a:gd name="connsiteX17" fmla="*/ 12054104 w 12114253"/>
              <a:gd name="connsiteY17" fmla="*/ 176313 h 6335587"/>
              <a:gd name="connsiteX18" fmla="*/ 11289537 w 12114253"/>
              <a:gd name="connsiteY18" fmla="*/ 107615 h 6335587"/>
              <a:gd name="connsiteX19" fmla="*/ 10259313 w 12114253"/>
              <a:gd name="connsiteY19" fmla="*/ 101059 h 6335587"/>
              <a:gd name="connsiteX20" fmla="*/ 7599878 w 12114253"/>
              <a:gd name="connsiteY20" fmla="*/ 75910 h 6335587"/>
              <a:gd name="connsiteX21" fmla="*/ 1892744 w 12114253"/>
              <a:gd name="connsiteY21" fmla="*/ 0 h 6335587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259313 w 12114255"/>
              <a:gd name="connsiteY19" fmla="*/ 101059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274422 w 12114253"/>
              <a:gd name="connsiteY11" fmla="*/ 5903346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080684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308929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196455 w 12114253"/>
              <a:gd name="connsiteY11" fmla="*/ 5908410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141474 w 12114253"/>
              <a:gd name="connsiteY9" fmla="*/ 5927859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236797 w 12114253"/>
              <a:gd name="connsiteY9" fmla="*/ 5927859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92239 w 12114253"/>
              <a:gd name="connsiteY11" fmla="*/ 5912762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3319168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07348"/>
              <a:gd name="connsiteY0" fmla="*/ 0 h 6231011"/>
              <a:gd name="connsiteX1" fmla="*/ 304663 w 12107348"/>
              <a:gd name="connsiteY1" fmla="*/ 10761 h 6231011"/>
              <a:gd name="connsiteX2" fmla="*/ 0 w 12107348"/>
              <a:gd name="connsiteY2" fmla="*/ 47942 h 6231011"/>
              <a:gd name="connsiteX3" fmla="*/ 0 w 12107348"/>
              <a:gd name="connsiteY3" fmla="*/ 909146 h 6231011"/>
              <a:gd name="connsiteX4" fmla="*/ 4597 w 12107348"/>
              <a:gd name="connsiteY4" fmla="*/ 909146 h 6231011"/>
              <a:gd name="connsiteX5" fmla="*/ 88972 w 12107348"/>
              <a:gd name="connsiteY5" fmla="*/ 3523848 h 6231011"/>
              <a:gd name="connsiteX6" fmla="*/ 148480 w 12107348"/>
              <a:gd name="connsiteY6" fmla="*/ 5930841 h 6231011"/>
              <a:gd name="connsiteX7" fmla="*/ 3319168 w 12107348"/>
              <a:gd name="connsiteY7" fmla="*/ 5933377 h 6231011"/>
              <a:gd name="connsiteX8" fmla="*/ 4308929 w 12107348"/>
              <a:gd name="connsiteY8" fmla="*/ 5926717 h 6231011"/>
              <a:gd name="connsiteX9" fmla="*/ 5308288 w 12107348"/>
              <a:gd name="connsiteY9" fmla="*/ 5937810 h 6231011"/>
              <a:gd name="connsiteX10" fmla="*/ 5707509 w 12107348"/>
              <a:gd name="connsiteY10" fmla="*/ 6231011 h 6231011"/>
              <a:gd name="connsiteX11" fmla="*/ 6071394 w 12107348"/>
              <a:gd name="connsiteY11" fmla="*/ 5917114 h 6231011"/>
              <a:gd name="connsiteX12" fmla="*/ 9098386 w 12107348"/>
              <a:gd name="connsiteY12" fmla="*/ 5911624 h 6231011"/>
              <a:gd name="connsiteX13" fmla="*/ 10007288 w 12107348"/>
              <a:gd name="connsiteY13" fmla="*/ 5914499 h 6231011"/>
              <a:gd name="connsiteX14" fmla="*/ 10927227 w 12107348"/>
              <a:gd name="connsiteY14" fmla="*/ 5922366 h 6231011"/>
              <a:gd name="connsiteX15" fmla="*/ 12085310 w 12107348"/>
              <a:gd name="connsiteY15" fmla="*/ 5921320 h 6231011"/>
              <a:gd name="connsiteX16" fmla="*/ 12063456 w 12107348"/>
              <a:gd name="connsiteY16" fmla="*/ 2621674 h 6231011"/>
              <a:gd name="connsiteX17" fmla="*/ 12054104 w 12107348"/>
              <a:gd name="connsiteY17" fmla="*/ 176313 h 6231011"/>
              <a:gd name="connsiteX18" fmla="*/ 11289537 w 12107348"/>
              <a:gd name="connsiteY18" fmla="*/ 107615 h 6231011"/>
              <a:gd name="connsiteX19" fmla="*/ 10259313 w 12107348"/>
              <a:gd name="connsiteY19" fmla="*/ 101059 h 6231011"/>
              <a:gd name="connsiteX20" fmla="*/ 7599878 w 12107348"/>
              <a:gd name="connsiteY20" fmla="*/ 75910 h 6231011"/>
              <a:gd name="connsiteX21" fmla="*/ 1892744 w 12107348"/>
              <a:gd name="connsiteY21" fmla="*/ 0 h 6231011"/>
              <a:gd name="connsiteX0" fmla="*/ 1892744 w 12107348"/>
              <a:gd name="connsiteY0" fmla="*/ 0 h 6231011"/>
              <a:gd name="connsiteX1" fmla="*/ 304663 w 12107348"/>
              <a:gd name="connsiteY1" fmla="*/ 10761 h 6231011"/>
              <a:gd name="connsiteX2" fmla="*/ 0 w 12107348"/>
              <a:gd name="connsiteY2" fmla="*/ 47942 h 6231011"/>
              <a:gd name="connsiteX3" fmla="*/ 0 w 12107348"/>
              <a:gd name="connsiteY3" fmla="*/ 909146 h 6231011"/>
              <a:gd name="connsiteX4" fmla="*/ 4597 w 12107348"/>
              <a:gd name="connsiteY4" fmla="*/ 909146 h 6231011"/>
              <a:gd name="connsiteX5" fmla="*/ 88972 w 12107348"/>
              <a:gd name="connsiteY5" fmla="*/ 3523848 h 6231011"/>
              <a:gd name="connsiteX6" fmla="*/ 148480 w 12107348"/>
              <a:gd name="connsiteY6" fmla="*/ 5930841 h 6231011"/>
              <a:gd name="connsiteX7" fmla="*/ 3319168 w 12107348"/>
              <a:gd name="connsiteY7" fmla="*/ 5933377 h 6231011"/>
              <a:gd name="connsiteX8" fmla="*/ 4308929 w 12107348"/>
              <a:gd name="connsiteY8" fmla="*/ 5926717 h 6231011"/>
              <a:gd name="connsiteX9" fmla="*/ 5308288 w 12107348"/>
              <a:gd name="connsiteY9" fmla="*/ 5937810 h 6231011"/>
              <a:gd name="connsiteX10" fmla="*/ 5707509 w 12107348"/>
              <a:gd name="connsiteY10" fmla="*/ 6231011 h 6231011"/>
              <a:gd name="connsiteX11" fmla="*/ 6071394 w 12107348"/>
              <a:gd name="connsiteY11" fmla="*/ 5917114 h 6231011"/>
              <a:gd name="connsiteX12" fmla="*/ 9098386 w 12107348"/>
              <a:gd name="connsiteY12" fmla="*/ 5911624 h 6231011"/>
              <a:gd name="connsiteX13" fmla="*/ 10007288 w 12107348"/>
              <a:gd name="connsiteY13" fmla="*/ 5914499 h 6231011"/>
              <a:gd name="connsiteX14" fmla="*/ 10927227 w 12107348"/>
              <a:gd name="connsiteY14" fmla="*/ 5922366 h 6231011"/>
              <a:gd name="connsiteX15" fmla="*/ 12085310 w 12107348"/>
              <a:gd name="connsiteY15" fmla="*/ 5921320 h 6231011"/>
              <a:gd name="connsiteX16" fmla="*/ 12063456 w 12107348"/>
              <a:gd name="connsiteY16" fmla="*/ 2621674 h 6231011"/>
              <a:gd name="connsiteX17" fmla="*/ 12054104 w 12107348"/>
              <a:gd name="connsiteY17" fmla="*/ 176313 h 6231011"/>
              <a:gd name="connsiteX18" fmla="*/ 11289537 w 12107348"/>
              <a:gd name="connsiteY18" fmla="*/ 107615 h 6231011"/>
              <a:gd name="connsiteX19" fmla="*/ 10259313 w 12107348"/>
              <a:gd name="connsiteY19" fmla="*/ 101059 h 6231011"/>
              <a:gd name="connsiteX20" fmla="*/ 7599878 w 12107348"/>
              <a:gd name="connsiteY20" fmla="*/ 75910 h 6231011"/>
              <a:gd name="connsiteX21" fmla="*/ 1892744 w 12107348"/>
              <a:gd name="connsiteY21" fmla="*/ 0 h 6231011"/>
              <a:gd name="connsiteX0" fmla="*/ 1892744 w 12113512"/>
              <a:gd name="connsiteY0" fmla="*/ 25991 h 6257002"/>
              <a:gd name="connsiteX1" fmla="*/ 304663 w 12113512"/>
              <a:gd name="connsiteY1" fmla="*/ 36752 h 6257002"/>
              <a:gd name="connsiteX2" fmla="*/ 0 w 12113512"/>
              <a:gd name="connsiteY2" fmla="*/ 73933 h 6257002"/>
              <a:gd name="connsiteX3" fmla="*/ 0 w 12113512"/>
              <a:gd name="connsiteY3" fmla="*/ 935137 h 6257002"/>
              <a:gd name="connsiteX4" fmla="*/ 4597 w 12113512"/>
              <a:gd name="connsiteY4" fmla="*/ 935137 h 6257002"/>
              <a:gd name="connsiteX5" fmla="*/ 88972 w 12113512"/>
              <a:gd name="connsiteY5" fmla="*/ 3549839 h 6257002"/>
              <a:gd name="connsiteX6" fmla="*/ 148480 w 12113512"/>
              <a:gd name="connsiteY6" fmla="*/ 5956832 h 6257002"/>
              <a:gd name="connsiteX7" fmla="*/ 3319168 w 12113512"/>
              <a:gd name="connsiteY7" fmla="*/ 5959368 h 6257002"/>
              <a:gd name="connsiteX8" fmla="*/ 4308929 w 12113512"/>
              <a:gd name="connsiteY8" fmla="*/ 5952708 h 6257002"/>
              <a:gd name="connsiteX9" fmla="*/ 5308288 w 12113512"/>
              <a:gd name="connsiteY9" fmla="*/ 5963801 h 6257002"/>
              <a:gd name="connsiteX10" fmla="*/ 5707509 w 12113512"/>
              <a:gd name="connsiteY10" fmla="*/ 6257002 h 6257002"/>
              <a:gd name="connsiteX11" fmla="*/ 6071394 w 12113512"/>
              <a:gd name="connsiteY11" fmla="*/ 5943105 h 6257002"/>
              <a:gd name="connsiteX12" fmla="*/ 9098386 w 12113512"/>
              <a:gd name="connsiteY12" fmla="*/ 5937615 h 6257002"/>
              <a:gd name="connsiteX13" fmla="*/ 10007288 w 12113512"/>
              <a:gd name="connsiteY13" fmla="*/ 5940490 h 6257002"/>
              <a:gd name="connsiteX14" fmla="*/ 10927227 w 12113512"/>
              <a:gd name="connsiteY14" fmla="*/ 5948357 h 6257002"/>
              <a:gd name="connsiteX15" fmla="*/ 12085310 w 12113512"/>
              <a:gd name="connsiteY15" fmla="*/ 5947311 h 6257002"/>
              <a:gd name="connsiteX16" fmla="*/ 12063456 w 12113512"/>
              <a:gd name="connsiteY16" fmla="*/ 2647665 h 6257002"/>
              <a:gd name="connsiteX17" fmla="*/ 12054104 w 12113512"/>
              <a:gd name="connsiteY17" fmla="*/ 202304 h 6257002"/>
              <a:gd name="connsiteX18" fmla="*/ 11486459 w 12113512"/>
              <a:gd name="connsiteY18" fmla="*/ 141081 h 6257002"/>
              <a:gd name="connsiteX19" fmla="*/ 10259313 w 12113512"/>
              <a:gd name="connsiteY19" fmla="*/ 127050 h 6257002"/>
              <a:gd name="connsiteX20" fmla="*/ 7599878 w 12113512"/>
              <a:gd name="connsiteY20" fmla="*/ 101901 h 6257002"/>
              <a:gd name="connsiteX21" fmla="*/ 1892744 w 12113512"/>
              <a:gd name="connsiteY21" fmla="*/ 25991 h 6257002"/>
              <a:gd name="connsiteX0" fmla="*/ 1892744 w 12117505"/>
              <a:gd name="connsiteY0" fmla="*/ 0 h 6231011"/>
              <a:gd name="connsiteX1" fmla="*/ 304663 w 12117505"/>
              <a:gd name="connsiteY1" fmla="*/ 10761 h 6231011"/>
              <a:gd name="connsiteX2" fmla="*/ 0 w 12117505"/>
              <a:gd name="connsiteY2" fmla="*/ 47942 h 6231011"/>
              <a:gd name="connsiteX3" fmla="*/ 0 w 12117505"/>
              <a:gd name="connsiteY3" fmla="*/ 909146 h 6231011"/>
              <a:gd name="connsiteX4" fmla="*/ 4597 w 12117505"/>
              <a:gd name="connsiteY4" fmla="*/ 909146 h 6231011"/>
              <a:gd name="connsiteX5" fmla="*/ 88972 w 12117505"/>
              <a:gd name="connsiteY5" fmla="*/ 3523848 h 6231011"/>
              <a:gd name="connsiteX6" fmla="*/ 148480 w 12117505"/>
              <a:gd name="connsiteY6" fmla="*/ 5930841 h 6231011"/>
              <a:gd name="connsiteX7" fmla="*/ 3319168 w 12117505"/>
              <a:gd name="connsiteY7" fmla="*/ 5933377 h 6231011"/>
              <a:gd name="connsiteX8" fmla="*/ 4308929 w 12117505"/>
              <a:gd name="connsiteY8" fmla="*/ 5926717 h 6231011"/>
              <a:gd name="connsiteX9" fmla="*/ 5308288 w 12117505"/>
              <a:gd name="connsiteY9" fmla="*/ 5937810 h 6231011"/>
              <a:gd name="connsiteX10" fmla="*/ 5707509 w 12117505"/>
              <a:gd name="connsiteY10" fmla="*/ 6231011 h 6231011"/>
              <a:gd name="connsiteX11" fmla="*/ 6071394 w 12117505"/>
              <a:gd name="connsiteY11" fmla="*/ 5917114 h 6231011"/>
              <a:gd name="connsiteX12" fmla="*/ 9098386 w 12117505"/>
              <a:gd name="connsiteY12" fmla="*/ 5911624 h 6231011"/>
              <a:gd name="connsiteX13" fmla="*/ 10007288 w 12117505"/>
              <a:gd name="connsiteY13" fmla="*/ 5914499 h 6231011"/>
              <a:gd name="connsiteX14" fmla="*/ 10927227 w 12117505"/>
              <a:gd name="connsiteY14" fmla="*/ 5922366 h 6231011"/>
              <a:gd name="connsiteX15" fmla="*/ 12085310 w 12117505"/>
              <a:gd name="connsiteY15" fmla="*/ 5921320 h 6231011"/>
              <a:gd name="connsiteX16" fmla="*/ 12063456 w 12117505"/>
              <a:gd name="connsiteY16" fmla="*/ 2621674 h 6231011"/>
              <a:gd name="connsiteX17" fmla="*/ 12054104 w 12117505"/>
              <a:gd name="connsiteY17" fmla="*/ 176313 h 6231011"/>
              <a:gd name="connsiteX18" fmla="*/ 11486459 w 12117505"/>
              <a:gd name="connsiteY18" fmla="*/ 115090 h 6231011"/>
              <a:gd name="connsiteX19" fmla="*/ 10259313 w 12117505"/>
              <a:gd name="connsiteY19" fmla="*/ 101059 h 6231011"/>
              <a:gd name="connsiteX20" fmla="*/ 7599878 w 12117505"/>
              <a:gd name="connsiteY20" fmla="*/ 75910 h 6231011"/>
              <a:gd name="connsiteX21" fmla="*/ 1892744 w 12117505"/>
              <a:gd name="connsiteY21" fmla="*/ 0 h 6231011"/>
              <a:gd name="connsiteX0" fmla="*/ 1892744 w 12117505"/>
              <a:gd name="connsiteY0" fmla="*/ 0 h 6231011"/>
              <a:gd name="connsiteX1" fmla="*/ 304663 w 12117505"/>
              <a:gd name="connsiteY1" fmla="*/ 10761 h 6231011"/>
              <a:gd name="connsiteX2" fmla="*/ 0 w 12117505"/>
              <a:gd name="connsiteY2" fmla="*/ 47942 h 6231011"/>
              <a:gd name="connsiteX3" fmla="*/ 0 w 12117505"/>
              <a:gd name="connsiteY3" fmla="*/ 909146 h 6231011"/>
              <a:gd name="connsiteX4" fmla="*/ 4597 w 12117505"/>
              <a:gd name="connsiteY4" fmla="*/ 909146 h 6231011"/>
              <a:gd name="connsiteX5" fmla="*/ 88972 w 12117505"/>
              <a:gd name="connsiteY5" fmla="*/ 3523848 h 6231011"/>
              <a:gd name="connsiteX6" fmla="*/ 148480 w 12117505"/>
              <a:gd name="connsiteY6" fmla="*/ 5930841 h 6231011"/>
              <a:gd name="connsiteX7" fmla="*/ 3319168 w 12117505"/>
              <a:gd name="connsiteY7" fmla="*/ 5933377 h 6231011"/>
              <a:gd name="connsiteX8" fmla="*/ 4308929 w 12117505"/>
              <a:gd name="connsiteY8" fmla="*/ 5926717 h 6231011"/>
              <a:gd name="connsiteX9" fmla="*/ 5308288 w 12117505"/>
              <a:gd name="connsiteY9" fmla="*/ 5937810 h 6231011"/>
              <a:gd name="connsiteX10" fmla="*/ 5707509 w 12117505"/>
              <a:gd name="connsiteY10" fmla="*/ 6231011 h 6231011"/>
              <a:gd name="connsiteX11" fmla="*/ 6071394 w 12117505"/>
              <a:gd name="connsiteY11" fmla="*/ 5917114 h 6231011"/>
              <a:gd name="connsiteX12" fmla="*/ 9098386 w 12117505"/>
              <a:gd name="connsiteY12" fmla="*/ 5911624 h 6231011"/>
              <a:gd name="connsiteX13" fmla="*/ 10007288 w 12117505"/>
              <a:gd name="connsiteY13" fmla="*/ 5914499 h 6231011"/>
              <a:gd name="connsiteX14" fmla="*/ 10927227 w 12117505"/>
              <a:gd name="connsiteY14" fmla="*/ 5922366 h 6231011"/>
              <a:gd name="connsiteX15" fmla="*/ 12085310 w 12117505"/>
              <a:gd name="connsiteY15" fmla="*/ 5921320 h 6231011"/>
              <a:gd name="connsiteX16" fmla="*/ 12063456 w 12117505"/>
              <a:gd name="connsiteY16" fmla="*/ 2621674 h 6231011"/>
              <a:gd name="connsiteX17" fmla="*/ 12054104 w 12117505"/>
              <a:gd name="connsiteY17" fmla="*/ 176313 h 6231011"/>
              <a:gd name="connsiteX18" fmla="*/ 11486459 w 12117505"/>
              <a:gd name="connsiteY18" fmla="*/ 115090 h 6231011"/>
              <a:gd name="connsiteX19" fmla="*/ 10223511 w 12117505"/>
              <a:gd name="connsiteY19" fmla="*/ 101059 h 6231011"/>
              <a:gd name="connsiteX20" fmla="*/ 7599878 w 12117505"/>
              <a:gd name="connsiteY20" fmla="*/ 75910 h 6231011"/>
              <a:gd name="connsiteX21" fmla="*/ 1892744 w 12117505"/>
              <a:gd name="connsiteY21" fmla="*/ 0 h 6231011"/>
              <a:gd name="connsiteX0" fmla="*/ 2161267 w 12117505"/>
              <a:gd name="connsiteY0" fmla="*/ 19141 h 6220250"/>
              <a:gd name="connsiteX1" fmla="*/ 304663 w 12117505"/>
              <a:gd name="connsiteY1" fmla="*/ 0 h 6220250"/>
              <a:gd name="connsiteX2" fmla="*/ 0 w 12117505"/>
              <a:gd name="connsiteY2" fmla="*/ 37181 h 6220250"/>
              <a:gd name="connsiteX3" fmla="*/ 0 w 12117505"/>
              <a:gd name="connsiteY3" fmla="*/ 898385 h 6220250"/>
              <a:gd name="connsiteX4" fmla="*/ 4597 w 12117505"/>
              <a:gd name="connsiteY4" fmla="*/ 898385 h 6220250"/>
              <a:gd name="connsiteX5" fmla="*/ 88972 w 12117505"/>
              <a:gd name="connsiteY5" fmla="*/ 3513087 h 6220250"/>
              <a:gd name="connsiteX6" fmla="*/ 148480 w 12117505"/>
              <a:gd name="connsiteY6" fmla="*/ 5920080 h 6220250"/>
              <a:gd name="connsiteX7" fmla="*/ 3319168 w 12117505"/>
              <a:gd name="connsiteY7" fmla="*/ 5922616 h 6220250"/>
              <a:gd name="connsiteX8" fmla="*/ 4308929 w 12117505"/>
              <a:gd name="connsiteY8" fmla="*/ 5915956 h 6220250"/>
              <a:gd name="connsiteX9" fmla="*/ 5308288 w 12117505"/>
              <a:gd name="connsiteY9" fmla="*/ 5927049 h 6220250"/>
              <a:gd name="connsiteX10" fmla="*/ 5707509 w 12117505"/>
              <a:gd name="connsiteY10" fmla="*/ 6220250 h 6220250"/>
              <a:gd name="connsiteX11" fmla="*/ 6071394 w 12117505"/>
              <a:gd name="connsiteY11" fmla="*/ 5906353 h 6220250"/>
              <a:gd name="connsiteX12" fmla="*/ 9098386 w 12117505"/>
              <a:gd name="connsiteY12" fmla="*/ 5900863 h 6220250"/>
              <a:gd name="connsiteX13" fmla="*/ 10007288 w 12117505"/>
              <a:gd name="connsiteY13" fmla="*/ 5903738 h 6220250"/>
              <a:gd name="connsiteX14" fmla="*/ 10927227 w 12117505"/>
              <a:gd name="connsiteY14" fmla="*/ 5911605 h 6220250"/>
              <a:gd name="connsiteX15" fmla="*/ 12085310 w 12117505"/>
              <a:gd name="connsiteY15" fmla="*/ 5910559 h 6220250"/>
              <a:gd name="connsiteX16" fmla="*/ 12063456 w 12117505"/>
              <a:gd name="connsiteY16" fmla="*/ 2610913 h 6220250"/>
              <a:gd name="connsiteX17" fmla="*/ 12054104 w 12117505"/>
              <a:gd name="connsiteY17" fmla="*/ 165552 h 6220250"/>
              <a:gd name="connsiteX18" fmla="*/ 11486459 w 12117505"/>
              <a:gd name="connsiteY18" fmla="*/ 104329 h 6220250"/>
              <a:gd name="connsiteX19" fmla="*/ 10223511 w 12117505"/>
              <a:gd name="connsiteY19" fmla="*/ 90298 h 6220250"/>
              <a:gd name="connsiteX20" fmla="*/ 7599878 w 12117505"/>
              <a:gd name="connsiteY20" fmla="*/ 65149 h 6220250"/>
              <a:gd name="connsiteX21" fmla="*/ 2161267 w 12117505"/>
              <a:gd name="connsiteY21" fmla="*/ 19141 h 6220250"/>
              <a:gd name="connsiteX0" fmla="*/ 2161267 w 12117505"/>
              <a:gd name="connsiteY0" fmla="*/ 19141 h 6220250"/>
              <a:gd name="connsiteX1" fmla="*/ 304663 w 12117505"/>
              <a:gd name="connsiteY1" fmla="*/ 0 h 6220250"/>
              <a:gd name="connsiteX2" fmla="*/ 0 w 12117505"/>
              <a:gd name="connsiteY2" fmla="*/ 140095 h 6220250"/>
              <a:gd name="connsiteX3" fmla="*/ 0 w 12117505"/>
              <a:gd name="connsiteY3" fmla="*/ 898385 h 6220250"/>
              <a:gd name="connsiteX4" fmla="*/ 4597 w 12117505"/>
              <a:gd name="connsiteY4" fmla="*/ 898385 h 6220250"/>
              <a:gd name="connsiteX5" fmla="*/ 88972 w 12117505"/>
              <a:gd name="connsiteY5" fmla="*/ 3513087 h 6220250"/>
              <a:gd name="connsiteX6" fmla="*/ 148480 w 12117505"/>
              <a:gd name="connsiteY6" fmla="*/ 5920080 h 6220250"/>
              <a:gd name="connsiteX7" fmla="*/ 3319168 w 12117505"/>
              <a:gd name="connsiteY7" fmla="*/ 5922616 h 6220250"/>
              <a:gd name="connsiteX8" fmla="*/ 4308929 w 12117505"/>
              <a:gd name="connsiteY8" fmla="*/ 5915956 h 6220250"/>
              <a:gd name="connsiteX9" fmla="*/ 5308288 w 12117505"/>
              <a:gd name="connsiteY9" fmla="*/ 5927049 h 6220250"/>
              <a:gd name="connsiteX10" fmla="*/ 5707509 w 12117505"/>
              <a:gd name="connsiteY10" fmla="*/ 6220250 h 6220250"/>
              <a:gd name="connsiteX11" fmla="*/ 6071394 w 12117505"/>
              <a:gd name="connsiteY11" fmla="*/ 5906353 h 6220250"/>
              <a:gd name="connsiteX12" fmla="*/ 9098386 w 12117505"/>
              <a:gd name="connsiteY12" fmla="*/ 5900863 h 6220250"/>
              <a:gd name="connsiteX13" fmla="*/ 10007288 w 12117505"/>
              <a:gd name="connsiteY13" fmla="*/ 5903738 h 6220250"/>
              <a:gd name="connsiteX14" fmla="*/ 10927227 w 12117505"/>
              <a:gd name="connsiteY14" fmla="*/ 5911605 h 6220250"/>
              <a:gd name="connsiteX15" fmla="*/ 12085310 w 12117505"/>
              <a:gd name="connsiteY15" fmla="*/ 5910559 h 6220250"/>
              <a:gd name="connsiteX16" fmla="*/ 12063456 w 12117505"/>
              <a:gd name="connsiteY16" fmla="*/ 2610913 h 6220250"/>
              <a:gd name="connsiteX17" fmla="*/ 12054104 w 12117505"/>
              <a:gd name="connsiteY17" fmla="*/ 165552 h 6220250"/>
              <a:gd name="connsiteX18" fmla="*/ 11486459 w 12117505"/>
              <a:gd name="connsiteY18" fmla="*/ 104329 h 6220250"/>
              <a:gd name="connsiteX19" fmla="*/ 10223511 w 12117505"/>
              <a:gd name="connsiteY19" fmla="*/ 90298 h 6220250"/>
              <a:gd name="connsiteX20" fmla="*/ 7599878 w 12117505"/>
              <a:gd name="connsiteY20" fmla="*/ 65149 h 6220250"/>
              <a:gd name="connsiteX21" fmla="*/ 2161267 w 12117505"/>
              <a:gd name="connsiteY21" fmla="*/ 19141 h 6220250"/>
              <a:gd name="connsiteX0" fmla="*/ 2161267 w 12117505"/>
              <a:gd name="connsiteY0" fmla="*/ 0 h 6201109"/>
              <a:gd name="connsiteX1" fmla="*/ 705111 w 12117505"/>
              <a:gd name="connsiteY1" fmla="*/ 15164 h 6201109"/>
              <a:gd name="connsiteX2" fmla="*/ 0 w 12117505"/>
              <a:gd name="connsiteY2" fmla="*/ 120954 h 6201109"/>
              <a:gd name="connsiteX3" fmla="*/ 0 w 12117505"/>
              <a:gd name="connsiteY3" fmla="*/ 879244 h 6201109"/>
              <a:gd name="connsiteX4" fmla="*/ 4597 w 12117505"/>
              <a:gd name="connsiteY4" fmla="*/ 879244 h 6201109"/>
              <a:gd name="connsiteX5" fmla="*/ 88972 w 12117505"/>
              <a:gd name="connsiteY5" fmla="*/ 3493946 h 6201109"/>
              <a:gd name="connsiteX6" fmla="*/ 148480 w 12117505"/>
              <a:gd name="connsiteY6" fmla="*/ 5900939 h 6201109"/>
              <a:gd name="connsiteX7" fmla="*/ 3319168 w 12117505"/>
              <a:gd name="connsiteY7" fmla="*/ 5903475 h 6201109"/>
              <a:gd name="connsiteX8" fmla="*/ 4308929 w 12117505"/>
              <a:gd name="connsiteY8" fmla="*/ 5896815 h 6201109"/>
              <a:gd name="connsiteX9" fmla="*/ 5308288 w 12117505"/>
              <a:gd name="connsiteY9" fmla="*/ 5907908 h 6201109"/>
              <a:gd name="connsiteX10" fmla="*/ 5707509 w 12117505"/>
              <a:gd name="connsiteY10" fmla="*/ 6201109 h 6201109"/>
              <a:gd name="connsiteX11" fmla="*/ 6071394 w 12117505"/>
              <a:gd name="connsiteY11" fmla="*/ 5887212 h 6201109"/>
              <a:gd name="connsiteX12" fmla="*/ 9098386 w 12117505"/>
              <a:gd name="connsiteY12" fmla="*/ 5881722 h 6201109"/>
              <a:gd name="connsiteX13" fmla="*/ 10007288 w 12117505"/>
              <a:gd name="connsiteY13" fmla="*/ 5884597 h 6201109"/>
              <a:gd name="connsiteX14" fmla="*/ 10927227 w 12117505"/>
              <a:gd name="connsiteY14" fmla="*/ 5892464 h 6201109"/>
              <a:gd name="connsiteX15" fmla="*/ 12085310 w 12117505"/>
              <a:gd name="connsiteY15" fmla="*/ 5891418 h 6201109"/>
              <a:gd name="connsiteX16" fmla="*/ 12063456 w 12117505"/>
              <a:gd name="connsiteY16" fmla="*/ 2591772 h 6201109"/>
              <a:gd name="connsiteX17" fmla="*/ 12054104 w 12117505"/>
              <a:gd name="connsiteY17" fmla="*/ 146411 h 6201109"/>
              <a:gd name="connsiteX18" fmla="*/ 11486459 w 12117505"/>
              <a:gd name="connsiteY18" fmla="*/ 85188 h 6201109"/>
              <a:gd name="connsiteX19" fmla="*/ 10223511 w 12117505"/>
              <a:gd name="connsiteY19" fmla="*/ 71157 h 6201109"/>
              <a:gd name="connsiteX20" fmla="*/ 7599878 w 12117505"/>
              <a:gd name="connsiteY20" fmla="*/ 46008 h 6201109"/>
              <a:gd name="connsiteX21" fmla="*/ 2161267 w 12117505"/>
              <a:gd name="connsiteY21" fmla="*/ 0 h 6201109"/>
              <a:gd name="connsiteX0" fmla="*/ 2695196 w 12117505"/>
              <a:gd name="connsiteY0" fmla="*/ 36292 h 6185945"/>
              <a:gd name="connsiteX1" fmla="*/ 705111 w 12117505"/>
              <a:gd name="connsiteY1" fmla="*/ 0 h 6185945"/>
              <a:gd name="connsiteX2" fmla="*/ 0 w 12117505"/>
              <a:gd name="connsiteY2" fmla="*/ 105790 h 6185945"/>
              <a:gd name="connsiteX3" fmla="*/ 0 w 12117505"/>
              <a:gd name="connsiteY3" fmla="*/ 864080 h 6185945"/>
              <a:gd name="connsiteX4" fmla="*/ 4597 w 12117505"/>
              <a:gd name="connsiteY4" fmla="*/ 864080 h 6185945"/>
              <a:gd name="connsiteX5" fmla="*/ 88972 w 12117505"/>
              <a:gd name="connsiteY5" fmla="*/ 3478782 h 6185945"/>
              <a:gd name="connsiteX6" fmla="*/ 148480 w 12117505"/>
              <a:gd name="connsiteY6" fmla="*/ 5885775 h 6185945"/>
              <a:gd name="connsiteX7" fmla="*/ 3319168 w 12117505"/>
              <a:gd name="connsiteY7" fmla="*/ 5888311 h 6185945"/>
              <a:gd name="connsiteX8" fmla="*/ 4308929 w 12117505"/>
              <a:gd name="connsiteY8" fmla="*/ 5881651 h 6185945"/>
              <a:gd name="connsiteX9" fmla="*/ 5308288 w 12117505"/>
              <a:gd name="connsiteY9" fmla="*/ 5892744 h 6185945"/>
              <a:gd name="connsiteX10" fmla="*/ 5707509 w 12117505"/>
              <a:gd name="connsiteY10" fmla="*/ 6185945 h 6185945"/>
              <a:gd name="connsiteX11" fmla="*/ 6071394 w 12117505"/>
              <a:gd name="connsiteY11" fmla="*/ 5872048 h 6185945"/>
              <a:gd name="connsiteX12" fmla="*/ 9098386 w 12117505"/>
              <a:gd name="connsiteY12" fmla="*/ 5866558 h 6185945"/>
              <a:gd name="connsiteX13" fmla="*/ 10007288 w 12117505"/>
              <a:gd name="connsiteY13" fmla="*/ 5869433 h 6185945"/>
              <a:gd name="connsiteX14" fmla="*/ 10927227 w 12117505"/>
              <a:gd name="connsiteY14" fmla="*/ 5877300 h 6185945"/>
              <a:gd name="connsiteX15" fmla="*/ 12085310 w 12117505"/>
              <a:gd name="connsiteY15" fmla="*/ 5876254 h 6185945"/>
              <a:gd name="connsiteX16" fmla="*/ 12063456 w 12117505"/>
              <a:gd name="connsiteY16" fmla="*/ 2576608 h 6185945"/>
              <a:gd name="connsiteX17" fmla="*/ 12054104 w 12117505"/>
              <a:gd name="connsiteY17" fmla="*/ 131247 h 6185945"/>
              <a:gd name="connsiteX18" fmla="*/ 11486459 w 12117505"/>
              <a:gd name="connsiteY18" fmla="*/ 70024 h 6185945"/>
              <a:gd name="connsiteX19" fmla="*/ 10223511 w 12117505"/>
              <a:gd name="connsiteY19" fmla="*/ 55993 h 6185945"/>
              <a:gd name="connsiteX20" fmla="*/ 7599878 w 12117505"/>
              <a:gd name="connsiteY20" fmla="*/ 30844 h 6185945"/>
              <a:gd name="connsiteX21" fmla="*/ 2695196 w 12117505"/>
              <a:gd name="connsiteY21" fmla="*/ 36292 h 6185945"/>
              <a:gd name="connsiteX0" fmla="*/ 2695196 w 12117505"/>
              <a:gd name="connsiteY0" fmla="*/ 5448 h 6155101"/>
              <a:gd name="connsiteX1" fmla="*/ 604999 w 12117505"/>
              <a:gd name="connsiteY1" fmla="*/ 37768 h 6155101"/>
              <a:gd name="connsiteX2" fmla="*/ 0 w 12117505"/>
              <a:gd name="connsiteY2" fmla="*/ 74946 h 6155101"/>
              <a:gd name="connsiteX3" fmla="*/ 0 w 12117505"/>
              <a:gd name="connsiteY3" fmla="*/ 833236 h 6155101"/>
              <a:gd name="connsiteX4" fmla="*/ 4597 w 12117505"/>
              <a:gd name="connsiteY4" fmla="*/ 833236 h 6155101"/>
              <a:gd name="connsiteX5" fmla="*/ 88972 w 12117505"/>
              <a:gd name="connsiteY5" fmla="*/ 3447938 h 6155101"/>
              <a:gd name="connsiteX6" fmla="*/ 148480 w 12117505"/>
              <a:gd name="connsiteY6" fmla="*/ 5854931 h 6155101"/>
              <a:gd name="connsiteX7" fmla="*/ 3319168 w 12117505"/>
              <a:gd name="connsiteY7" fmla="*/ 5857467 h 6155101"/>
              <a:gd name="connsiteX8" fmla="*/ 4308929 w 12117505"/>
              <a:gd name="connsiteY8" fmla="*/ 5850807 h 6155101"/>
              <a:gd name="connsiteX9" fmla="*/ 5308288 w 12117505"/>
              <a:gd name="connsiteY9" fmla="*/ 5861900 h 6155101"/>
              <a:gd name="connsiteX10" fmla="*/ 5707509 w 12117505"/>
              <a:gd name="connsiteY10" fmla="*/ 6155101 h 6155101"/>
              <a:gd name="connsiteX11" fmla="*/ 6071394 w 12117505"/>
              <a:gd name="connsiteY11" fmla="*/ 5841204 h 6155101"/>
              <a:gd name="connsiteX12" fmla="*/ 9098386 w 12117505"/>
              <a:gd name="connsiteY12" fmla="*/ 5835714 h 6155101"/>
              <a:gd name="connsiteX13" fmla="*/ 10007288 w 12117505"/>
              <a:gd name="connsiteY13" fmla="*/ 5838589 h 6155101"/>
              <a:gd name="connsiteX14" fmla="*/ 10927227 w 12117505"/>
              <a:gd name="connsiteY14" fmla="*/ 5846456 h 6155101"/>
              <a:gd name="connsiteX15" fmla="*/ 12085310 w 12117505"/>
              <a:gd name="connsiteY15" fmla="*/ 5845410 h 6155101"/>
              <a:gd name="connsiteX16" fmla="*/ 12063456 w 12117505"/>
              <a:gd name="connsiteY16" fmla="*/ 2545764 h 6155101"/>
              <a:gd name="connsiteX17" fmla="*/ 12054104 w 12117505"/>
              <a:gd name="connsiteY17" fmla="*/ 100403 h 6155101"/>
              <a:gd name="connsiteX18" fmla="*/ 11486459 w 12117505"/>
              <a:gd name="connsiteY18" fmla="*/ 39180 h 6155101"/>
              <a:gd name="connsiteX19" fmla="*/ 10223511 w 12117505"/>
              <a:gd name="connsiteY19" fmla="*/ 25149 h 6155101"/>
              <a:gd name="connsiteX20" fmla="*/ 7599878 w 12117505"/>
              <a:gd name="connsiteY20" fmla="*/ 0 h 6155101"/>
              <a:gd name="connsiteX21" fmla="*/ 2695196 w 12117505"/>
              <a:gd name="connsiteY21" fmla="*/ 5448 h 6155101"/>
              <a:gd name="connsiteX0" fmla="*/ 2695196 w 12117505"/>
              <a:gd name="connsiteY0" fmla="*/ 5448 h 6155101"/>
              <a:gd name="connsiteX1" fmla="*/ 604999 w 12117505"/>
              <a:gd name="connsiteY1" fmla="*/ 37768 h 6155101"/>
              <a:gd name="connsiteX2" fmla="*/ 0 w 12117505"/>
              <a:gd name="connsiteY2" fmla="*/ 74946 h 6155101"/>
              <a:gd name="connsiteX3" fmla="*/ 0 w 12117505"/>
              <a:gd name="connsiteY3" fmla="*/ 833236 h 6155101"/>
              <a:gd name="connsiteX4" fmla="*/ 4597 w 12117505"/>
              <a:gd name="connsiteY4" fmla="*/ 833236 h 6155101"/>
              <a:gd name="connsiteX5" fmla="*/ 88972 w 12117505"/>
              <a:gd name="connsiteY5" fmla="*/ 3447938 h 6155101"/>
              <a:gd name="connsiteX6" fmla="*/ 148480 w 12117505"/>
              <a:gd name="connsiteY6" fmla="*/ 5854931 h 6155101"/>
              <a:gd name="connsiteX7" fmla="*/ 3319168 w 12117505"/>
              <a:gd name="connsiteY7" fmla="*/ 5857467 h 6155101"/>
              <a:gd name="connsiteX8" fmla="*/ 4308929 w 12117505"/>
              <a:gd name="connsiteY8" fmla="*/ 5850807 h 6155101"/>
              <a:gd name="connsiteX9" fmla="*/ 5308288 w 12117505"/>
              <a:gd name="connsiteY9" fmla="*/ 5861900 h 6155101"/>
              <a:gd name="connsiteX10" fmla="*/ 5707509 w 12117505"/>
              <a:gd name="connsiteY10" fmla="*/ 6155101 h 6155101"/>
              <a:gd name="connsiteX11" fmla="*/ 6254140 w 12117505"/>
              <a:gd name="connsiteY11" fmla="*/ 5841204 h 6155101"/>
              <a:gd name="connsiteX12" fmla="*/ 9098386 w 12117505"/>
              <a:gd name="connsiteY12" fmla="*/ 5835714 h 6155101"/>
              <a:gd name="connsiteX13" fmla="*/ 10007288 w 12117505"/>
              <a:gd name="connsiteY13" fmla="*/ 5838589 h 6155101"/>
              <a:gd name="connsiteX14" fmla="*/ 10927227 w 12117505"/>
              <a:gd name="connsiteY14" fmla="*/ 5846456 h 6155101"/>
              <a:gd name="connsiteX15" fmla="*/ 12085310 w 12117505"/>
              <a:gd name="connsiteY15" fmla="*/ 5845410 h 6155101"/>
              <a:gd name="connsiteX16" fmla="*/ 12063456 w 12117505"/>
              <a:gd name="connsiteY16" fmla="*/ 2545764 h 6155101"/>
              <a:gd name="connsiteX17" fmla="*/ 12054104 w 12117505"/>
              <a:gd name="connsiteY17" fmla="*/ 100403 h 6155101"/>
              <a:gd name="connsiteX18" fmla="*/ 11486459 w 12117505"/>
              <a:gd name="connsiteY18" fmla="*/ 39180 h 6155101"/>
              <a:gd name="connsiteX19" fmla="*/ 10223511 w 12117505"/>
              <a:gd name="connsiteY19" fmla="*/ 25149 h 6155101"/>
              <a:gd name="connsiteX20" fmla="*/ 7599878 w 12117505"/>
              <a:gd name="connsiteY20" fmla="*/ 0 h 6155101"/>
              <a:gd name="connsiteX21" fmla="*/ 2695196 w 12117505"/>
              <a:gd name="connsiteY21" fmla="*/ 5448 h 6155101"/>
              <a:gd name="connsiteX0" fmla="*/ 2695196 w 12117505"/>
              <a:gd name="connsiteY0" fmla="*/ 5448 h 6210525"/>
              <a:gd name="connsiteX1" fmla="*/ 604999 w 12117505"/>
              <a:gd name="connsiteY1" fmla="*/ 37768 h 6210525"/>
              <a:gd name="connsiteX2" fmla="*/ 0 w 12117505"/>
              <a:gd name="connsiteY2" fmla="*/ 74946 h 6210525"/>
              <a:gd name="connsiteX3" fmla="*/ 0 w 12117505"/>
              <a:gd name="connsiteY3" fmla="*/ 833236 h 6210525"/>
              <a:gd name="connsiteX4" fmla="*/ 4597 w 12117505"/>
              <a:gd name="connsiteY4" fmla="*/ 833236 h 6210525"/>
              <a:gd name="connsiteX5" fmla="*/ 88972 w 12117505"/>
              <a:gd name="connsiteY5" fmla="*/ 3447938 h 6210525"/>
              <a:gd name="connsiteX6" fmla="*/ 148480 w 12117505"/>
              <a:gd name="connsiteY6" fmla="*/ 5854931 h 6210525"/>
              <a:gd name="connsiteX7" fmla="*/ 3319168 w 12117505"/>
              <a:gd name="connsiteY7" fmla="*/ 5857467 h 6210525"/>
              <a:gd name="connsiteX8" fmla="*/ 4308929 w 12117505"/>
              <a:gd name="connsiteY8" fmla="*/ 5850807 h 6210525"/>
              <a:gd name="connsiteX9" fmla="*/ 5308288 w 12117505"/>
              <a:gd name="connsiteY9" fmla="*/ 5861900 h 6210525"/>
              <a:gd name="connsiteX10" fmla="*/ 5877202 w 12117505"/>
              <a:gd name="connsiteY10" fmla="*/ 6210525 h 6210525"/>
              <a:gd name="connsiteX11" fmla="*/ 6254140 w 12117505"/>
              <a:gd name="connsiteY11" fmla="*/ 5841204 h 6210525"/>
              <a:gd name="connsiteX12" fmla="*/ 9098386 w 12117505"/>
              <a:gd name="connsiteY12" fmla="*/ 5835714 h 6210525"/>
              <a:gd name="connsiteX13" fmla="*/ 10007288 w 12117505"/>
              <a:gd name="connsiteY13" fmla="*/ 5838589 h 6210525"/>
              <a:gd name="connsiteX14" fmla="*/ 10927227 w 12117505"/>
              <a:gd name="connsiteY14" fmla="*/ 5846456 h 6210525"/>
              <a:gd name="connsiteX15" fmla="*/ 12085310 w 12117505"/>
              <a:gd name="connsiteY15" fmla="*/ 5845410 h 6210525"/>
              <a:gd name="connsiteX16" fmla="*/ 12063456 w 12117505"/>
              <a:gd name="connsiteY16" fmla="*/ 2545764 h 6210525"/>
              <a:gd name="connsiteX17" fmla="*/ 12054104 w 12117505"/>
              <a:gd name="connsiteY17" fmla="*/ 100403 h 6210525"/>
              <a:gd name="connsiteX18" fmla="*/ 11486459 w 12117505"/>
              <a:gd name="connsiteY18" fmla="*/ 39180 h 6210525"/>
              <a:gd name="connsiteX19" fmla="*/ 10223511 w 12117505"/>
              <a:gd name="connsiteY19" fmla="*/ 25149 h 6210525"/>
              <a:gd name="connsiteX20" fmla="*/ 7599878 w 12117505"/>
              <a:gd name="connsiteY20" fmla="*/ 0 h 6210525"/>
              <a:gd name="connsiteX21" fmla="*/ 2695196 w 12117505"/>
              <a:gd name="connsiteY21" fmla="*/ 5448 h 6210525"/>
              <a:gd name="connsiteX0" fmla="*/ 2695196 w 12117505"/>
              <a:gd name="connsiteY0" fmla="*/ 5448 h 6259020"/>
              <a:gd name="connsiteX1" fmla="*/ 604999 w 12117505"/>
              <a:gd name="connsiteY1" fmla="*/ 37768 h 6259020"/>
              <a:gd name="connsiteX2" fmla="*/ 0 w 12117505"/>
              <a:gd name="connsiteY2" fmla="*/ 74946 h 6259020"/>
              <a:gd name="connsiteX3" fmla="*/ 0 w 12117505"/>
              <a:gd name="connsiteY3" fmla="*/ 833236 h 6259020"/>
              <a:gd name="connsiteX4" fmla="*/ 4597 w 12117505"/>
              <a:gd name="connsiteY4" fmla="*/ 833236 h 6259020"/>
              <a:gd name="connsiteX5" fmla="*/ 88972 w 12117505"/>
              <a:gd name="connsiteY5" fmla="*/ 3447938 h 6259020"/>
              <a:gd name="connsiteX6" fmla="*/ 148480 w 12117505"/>
              <a:gd name="connsiteY6" fmla="*/ 5854931 h 6259020"/>
              <a:gd name="connsiteX7" fmla="*/ 3319168 w 12117505"/>
              <a:gd name="connsiteY7" fmla="*/ 5857467 h 6259020"/>
              <a:gd name="connsiteX8" fmla="*/ 4308929 w 12117505"/>
              <a:gd name="connsiteY8" fmla="*/ 5850807 h 6259020"/>
              <a:gd name="connsiteX9" fmla="*/ 5308288 w 12117505"/>
              <a:gd name="connsiteY9" fmla="*/ 5861900 h 6259020"/>
              <a:gd name="connsiteX10" fmla="*/ 5903311 w 12117505"/>
              <a:gd name="connsiteY10" fmla="*/ 6259020 h 6259020"/>
              <a:gd name="connsiteX11" fmla="*/ 6254140 w 12117505"/>
              <a:gd name="connsiteY11" fmla="*/ 5841204 h 6259020"/>
              <a:gd name="connsiteX12" fmla="*/ 9098386 w 12117505"/>
              <a:gd name="connsiteY12" fmla="*/ 5835714 h 6259020"/>
              <a:gd name="connsiteX13" fmla="*/ 10007288 w 12117505"/>
              <a:gd name="connsiteY13" fmla="*/ 5838589 h 6259020"/>
              <a:gd name="connsiteX14" fmla="*/ 10927227 w 12117505"/>
              <a:gd name="connsiteY14" fmla="*/ 5846456 h 6259020"/>
              <a:gd name="connsiteX15" fmla="*/ 12085310 w 12117505"/>
              <a:gd name="connsiteY15" fmla="*/ 5845410 h 6259020"/>
              <a:gd name="connsiteX16" fmla="*/ 12063456 w 12117505"/>
              <a:gd name="connsiteY16" fmla="*/ 2545764 h 6259020"/>
              <a:gd name="connsiteX17" fmla="*/ 12054104 w 12117505"/>
              <a:gd name="connsiteY17" fmla="*/ 100403 h 6259020"/>
              <a:gd name="connsiteX18" fmla="*/ 11486459 w 12117505"/>
              <a:gd name="connsiteY18" fmla="*/ 39180 h 6259020"/>
              <a:gd name="connsiteX19" fmla="*/ 10223511 w 12117505"/>
              <a:gd name="connsiteY19" fmla="*/ 25149 h 6259020"/>
              <a:gd name="connsiteX20" fmla="*/ 7599878 w 12117505"/>
              <a:gd name="connsiteY20" fmla="*/ 0 h 6259020"/>
              <a:gd name="connsiteX21" fmla="*/ 2695196 w 12117505"/>
              <a:gd name="connsiteY21" fmla="*/ 5448 h 6259020"/>
              <a:gd name="connsiteX0" fmla="*/ 2695196 w 12117505"/>
              <a:gd name="connsiteY0" fmla="*/ 5448 h 6259020"/>
              <a:gd name="connsiteX1" fmla="*/ 604999 w 12117505"/>
              <a:gd name="connsiteY1" fmla="*/ 37768 h 6259020"/>
              <a:gd name="connsiteX2" fmla="*/ 0 w 12117505"/>
              <a:gd name="connsiteY2" fmla="*/ 74946 h 6259020"/>
              <a:gd name="connsiteX3" fmla="*/ 0 w 12117505"/>
              <a:gd name="connsiteY3" fmla="*/ 833236 h 6259020"/>
              <a:gd name="connsiteX4" fmla="*/ 4597 w 12117505"/>
              <a:gd name="connsiteY4" fmla="*/ 833236 h 6259020"/>
              <a:gd name="connsiteX5" fmla="*/ 88972 w 12117505"/>
              <a:gd name="connsiteY5" fmla="*/ 3447938 h 6259020"/>
              <a:gd name="connsiteX6" fmla="*/ 148480 w 12117505"/>
              <a:gd name="connsiteY6" fmla="*/ 5854931 h 6259020"/>
              <a:gd name="connsiteX7" fmla="*/ 3319168 w 12117505"/>
              <a:gd name="connsiteY7" fmla="*/ 5857467 h 6259020"/>
              <a:gd name="connsiteX8" fmla="*/ 4308929 w 12117505"/>
              <a:gd name="connsiteY8" fmla="*/ 5850807 h 6259020"/>
              <a:gd name="connsiteX9" fmla="*/ 5308288 w 12117505"/>
              <a:gd name="connsiteY9" fmla="*/ 5861900 h 6259020"/>
              <a:gd name="connsiteX10" fmla="*/ 5903311 w 12117505"/>
              <a:gd name="connsiteY10" fmla="*/ 6259020 h 6259020"/>
              <a:gd name="connsiteX11" fmla="*/ 6358569 w 12117505"/>
              <a:gd name="connsiteY11" fmla="*/ 5841208 h 6259020"/>
              <a:gd name="connsiteX12" fmla="*/ 9098386 w 12117505"/>
              <a:gd name="connsiteY12" fmla="*/ 5835714 h 6259020"/>
              <a:gd name="connsiteX13" fmla="*/ 10007288 w 12117505"/>
              <a:gd name="connsiteY13" fmla="*/ 5838589 h 6259020"/>
              <a:gd name="connsiteX14" fmla="*/ 10927227 w 12117505"/>
              <a:gd name="connsiteY14" fmla="*/ 5846456 h 6259020"/>
              <a:gd name="connsiteX15" fmla="*/ 12085310 w 12117505"/>
              <a:gd name="connsiteY15" fmla="*/ 5845410 h 6259020"/>
              <a:gd name="connsiteX16" fmla="*/ 12063456 w 12117505"/>
              <a:gd name="connsiteY16" fmla="*/ 2545764 h 6259020"/>
              <a:gd name="connsiteX17" fmla="*/ 12054104 w 12117505"/>
              <a:gd name="connsiteY17" fmla="*/ 100403 h 6259020"/>
              <a:gd name="connsiteX18" fmla="*/ 11486459 w 12117505"/>
              <a:gd name="connsiteY18" fmla="*/ 39180 h 6259020"/>
              <a:gd name="connsiteX19" fmla="*/ 10223511 w 12117505"/>
              <a:gd name="connsiteY19" fmla="*/ 25149 h 6259020"/>
              <a:gd name="connsiteX20" fmla="*/ 7599878 w 12117505"/>
              <a:gd name="connsiteY20" fmla="*/ 0 h 6259020"/>
              <a:gd name="connsiteX21" fmla="*/ 2695196 w 12117505"/>
              <a:gd name="connsiteY21" fmla="*/ 5448 h 6259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117505" h="6259020">
                <a:moveTo>
                  <a:pt x="2695196" y="5448"/>
                </a:moveTo>
                <a:lnTo>
                  <a:pt x="604999" y="37768"/>
                </a:lnTo>
                <a:cubicBezTo>
                  <a:pt x="485777" y="44401"/>
                  <a:pt x="30881" y="27994"/>
                  <a:pt x="0" y="74946"/>
                </a:cubicBezTo>
                <a:lnTo>
                  <a:pt x="0" y="833236"/>
                </a:lnTo>
                <a:lnTo>
                  <a:pt x="4597" y="833236"/>
                </a:lnTo>
                <a:cubicBezTo>
                  <a:pt x="19426" y="1269020"/>
                  <a:pt x="64992" y="2610989"/>
                  <a:pt x="88972" y="3447938"/>
                </a:cubicBezTo>
                <a:cubicBezTo>
                  <a:pt x="105117" y="5555727"/>
                  <a:pt x="7283" y="5882511"/>
                  <a:pt x="148480" y="5854931"/>
                </a:cubicBezTo>
                <a:cubicBezTo>
                  <a:pt x="1104834" y="5841902"/>
                  <a:pt x="1937287" y="5880951"/>
                  <a:pt x="3319168" y="5857467"/>
                </a:cubicBezTo>
                <a:lnTo>
                  <a:pt x="4308929" y="5850807"/>
                </a:lnTo>
                <a:lnTo>
                  <a:pt x="5308288" y="5861900"/>
                </a:lnTo>
                <a:cubicBezTo>
                  <a:pt x="5547231" y="6002161"/>
                  <a:pt x="5692022" y="6126648"/>
                  <a:pt x="5903311" y="6259020"/>
                </a:cubicBezTo>
                <a:cubicBezTo>
                  <a:pt x="6036995" y="6157144"/>
                  <a:pt x="6233063" y="5970792"/>
                  <a:pt x="6358569" y="5841208"/>
                </a:cubicBezTo>
                <a:cubicBezTo>
                  <a:pt x="6445558" y="5838468"/>
                  <a:pt x="8737174" y="5842629"/>
                  <a:pt x="9098386" y="5835714"/>
                </a:cubicBezTo>
                <a:lnTo>
                  <a:pt x="10007288" y="5838589"/>
                </a:lnTo>
                <a:lnTo>
                  <a:pt x="10927227" y="5846456"/>
                </a:lnTo>
                <a:cubicBezTo>
                  <a:pt x="11284890" y="5836792"/>
                  <a:pt x="12058379" y="5889163"/>
                  <a:pt x="12085310" y="5845410"/>
                </a:cubicBezTo>
                <a:cubicBezTo>
                  <a:pt x="12123753" y="5639890"/>
                  <a:pt x="12050112" y="4331065"/>
                  <a:pt x="12063456" y="2545764"/>
                </a:cubicBezTo>
                <a:cubicBezTo>
                  <a:pt x="12111817" y="1464496"/>
                  <a:pt x="12159998" y="515808"/>
                  <a:pt x="12054104" y="100403"/>
                </a:cubicBezTo>
                <a:cubicBezTo>
                  <a:pt x="12029550" y="4082"/>
                  <a:pt x="11791558" y="51722"/>
                  <a:pt x="11486459" y="39180"/>
                </a:cubicBezTo>
                <a:cubicBezTo>
                  <a:pt x="11181360" y="26638"/>
                  <a:pt x="10644494" y="29826"/>
                  <a:pt x="10223511" y="25149"/>
                </a:cubicBezTo>
                <a:lnTo>
                  <a:pt x="7599878" y="0"/>
                </a:lnTo>
                <a:lnTo>
                  <a:pt x="2695196" y="5448"/>
                </a:ln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9FCB61-8A3F-AB54-45DF-7D210C6AA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284" y="1516649"/>
            <a:ext cx="3351113" cy="3824702"/>
          </a:xfrm>
        </p:spPr>
        <p:txBody>
          <a:bodyPr>
            <a:normAutofit/>
          </a:bodyPr>
          <a:lstStyle/>
          <a:p>
            <a:pPr algn="ctr"/>
            <a:r>
              <a:rPr lang="en-US"/>
              <a:t>WHEN TO REFER CARDIOLOGY</a:t>
            </a:r>
            <a:endParaRPr lang="en-MY"/>
          </a:p>
        </p:txBody>
      </p:sp>
      <p:sp>
        <p:nvSpPr>
          <p:cNvPr id="23" name="Freeform: Shape 12">
            <a:extLst>
              <a:ext uri="{FF2B5EF4-FFF2-40B4-BE49-F238E27FC236}">
                <a16:creationId xmlns:a16="http://schemas.microsoft.com/office/drawing/2014/main" id="{5F408001-0904-4508-B1EC-DE5E735F8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722763" y="1079300"/>
            <a:ext cx="4728955" cy="4602352"/>
          </a:xfrm>
          <a:custGeom>
            <a:avLst/>
            <a:gdLst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34742 w 11603130"/>
              <a:gd name="connsiteY11" fmla="*/ 5912754 h 6362961"/>
              <a:gd name="connsiteX12" fmla="*/ 8343333 w 11603130"/>
              <a:gd name="connsiteY12" fmla="*/ 6362961 h 6362961"/>
              <a:gd name="connsiteX13" fmla="*/ 8951337 w 11603130"/>
              <a:gd name="connsiteY13" fmla="*/ 5912879 h 6362961"/>
              <a:gd name="connsiteX14" fmla="*/ 9710371 w 11603130"/>
              <a:gd name="connsiteY14" fmla="*/ 5911624 h 6362961"/>
              <a:gd name="connsiteX15" fmla="*/ 9804791 w 11603130"/>
              <a:gd name="connsiteY15" fmla="*/ 5908320 h 6362961"/>
              <a:gd name="connsiteX16" fmla="*/ 9863784 w 11603130"/>
              <a:gd name="connsiteY16" fmla="*/ 5909115 h 6362961"/>
              <a:gd name="connsiteX17" fmla="*/ 10007288 w 11603130"/>
              <a:gd name="connsiteY17" fmla="*/ 5914499 h 6362961"/>
              <a:gd name="connsiteX18" fmla="*/ 10927227 w 11603130"/>
              <a:gd name="connsiteY18" fmla="*/ 5922366 h 6362961"/>
              <a:gd name="connsiteX19" fmla="*/ 11562333 w 11603130"/>
              <a:gd name="connsiteY19" fmla="*/ 5906085 h 6362961"/>
              <a:gd name="connsiteX20" fmla="*/ 11571244 w 11603130"/>
              <a:gd name="connsiteY20" fmla="*/ 2621674 h 6362961"/>
              <a:gd name="connsiteX21" fmla="*/ 11561892 w 11603130"/>
              <a:gd name="connsiteY21" fmla="*/ 176313 h 6362961"/>
              <a:gd name="connsiteX22" fmla="*/ 11289537 w 11603130"/>
              <a:gd name="connsiteY22" fmla="*/ 107615 h 6362961"/>
              <a:gd name="connsiteX23" fmla="*/ 10689999 w 11603130"/>
              <a:gd name="connsiteY23" fmla="*/ 70591 h 6362961"/>
              <a:gd name="connsiteX24" fmla="*/ 7599878 w 11603130"/>
              <a:gd name="connsiteY24" fmla="*/ 7591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5045206 w 11603130"/>
              <a:gd name="connsiteY10" fmla="*/ 5927859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8951337 w 11603130"/>
              <a:gd name="connsiteY12" fmla="*/ 5912879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42722 w 11603130"/>
              <a:gd name="connsiteY12" fmla="*/ 588550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098386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8972 w 11603130"/>
              <a:gd name="connsiteY5" fmla="*/ 3523848 h 6335587"/>
              <a:gd name="connsiteX6" fmla="*/ 148480 w 11603130"/>
              <a:gd name="connsiteY6" fmla="*/ 5930841 h 6335587"/>
              <a:gd name="connsiteX7" fmla="*/ 2638911 w 11603130"/>
              <a:gd name="connsiteY7" fmla="*/ 5933377 h 6335587"/>
              <a:gd name="connsiteX8" fmla="*/ 4080684 w 11603130"/>
              <a:gd name="connsiteY8" fmla="*/ 5926717 h 6335587"/>
              <a:gd name="connsiteX9" fmla="*/ 5045206 w 11603130"/>
              <a:gd name="connsiteY9" fmla="*/ 5927859 h 6335587"/>
              <a:gd name="connsiteX10" fmla="*/ 5855834 w 11603130"/>
              <a:gd name="connsiteY10" fmla="*/ 6335587 h 6335587"/>
              <a:gd name="connsiteX11" fmla="*/ 6274422 w 11603130"/>
              <a:gd name="connsiteY11" fmla="*/ 5903346 h 6335587"/>
              <a:gd name="connsiteX12" fmla="*/ 9098386 w 11603130"/>
              <a:gd name="connsiteY12" fmla="*/ 5911624 h 6335587"/>
              <a:gd name="connsiteX13" fmla="*/ 10007288 w 11603130"/>
              <a:gd name="connsiteY13" fmla="*/ 5914499 h 6335587"/>
              <a:gd name="connsiteX14" fmla="*/ 10927227 w 11603130"/>
              <a:gd name="connsiteY14" fmla="*/ 5922366 h 6335587"/>
              <a:gd name="connsiteX15" fmla="*/ 11562333 w 11603130"/>
              <a:gd name="connsiteY15" fmla="*/ 5906085 h 6335587"/>
              <a:gd name="connsiteX16" fmla="*/ 11571244 w 11603130"/>
              <a:gd name="connsiteY16" fmla="*/ 2621674 h 6335587"/>
              <a:gd name="connsiteX17" fmla="*/ 11561892 w 11603130"/>
              <a:gd name="connsiteY17" fmla="*/ 176313 h 6335587"/>
              <a:gd name="connsiteX18" fmla="*/ 11289537 w 11603130"/>
              <a:gd name="connsiteY18" fmla="*/ 107615 h 6335587"/>
              <a:gd name="connsiteX19" fmla="*/ 10689999 w 11603130"/>
              <a:gd name="connsiteY19" fmla="*/ 70591 h 6335587"/>
              <a:gd name="connsiteX20" fmla="*/ 7599878 w 11603130"/>
              <a:gd name="connsiteY20" fmla="*/ 75910 h 6335587"/>
              <a:gd name="connsiteX21" fmla="*/ 1892744 w 11603130"/>
              <a:gd name="connsiteY21" fmla="*/ 0 h 6335587"/>
              <a:gd name="connsiteX0" fmla="*/ 1892744 w 12087184"/>
              <a:gd name="connsiteY0" fmla="*/ 0 h 6335587"/>
              <a:gd name="connsiteX1" fmla="*/ 304663 w 12087184"/>
              <a:gd name="connsiteY1" fmla="*/ 10761 h 6335587"/>
              <a:gd name="connsiteX2" fmla="*/ 0 w 12087184"/>
              <a:gd name="connsiteY2" fmla="*/ 47942 h 6335587"/>
              <a:gd name="connsiteX3" fmla="*/ 0 w 12087184"/>
              <a:gd name="connsiteY3" fmla="*/ 909146 h 6335587"/>
              <a:gd name="connsiteX4" fmla="*/ 4597 w 12087184"/>
              <a:gd name="connsiteY4" fmla="*/ 909146 h 6335587"/>
              <a:gd name="connsiteX5" fmla="*/ 88972 w 12087184"/>
              <a:gd name="connsiteY5" fmla="*/ 3523848 h 6335587"/>
              <a:gd name="connsiteX6" fmla="*/ 148480 w 12087184"/>
              <a:gd name="connsiteY6" fmla="*/ 5930841 h 6335587"/>
              <a:gd name="connsiteX7" fmla="*/ 2638911 w 12087184"/>
              <a:gd name="connsiteY7" fmla="*/ 5933377 h 6335587"/>
              <a:gd name="connsiteX8" fmla="*/ 4080684 w 12087184"/>
              <a:gd name="connsiteY8" fmla="*/ 5926717 h 6335587"/>
              <a:gd name="connsiteX9" fmla="*/ 5045206 w 12087184"/>
              <a:gd name="connsiteY9" fmla="*/ 5927859 h 6335587"/>
              <a:gd name="connsiteX10" fmla="*/ 5855834 w 12087184"/>
              <a:gd name="connsiteY10" fmla="*/ 6335587 h 6335587"/>
              <a:gd name="connsiteX11" fmla="*/ 6274422 w 12087184"/>
              <a:gd name="connsiteY11" fmla="*/ 5903346 h 6335587"/>
              <a:gd name="connsiteX12" fmla="*/ 9098386 w 12087184"/>
              <a:gd name="connsiteY12" fmla="*/ 5911624 h 6335587"/>
              <a:gd name="connsiteX13" fmla="*/ 10007288 w 12087184"/>
              <a:gd name="connsiteY13" fmla="*/ 5914499 h 6335587"/>
              <a:gd name="connsiteX14" fmla="*/ 10927227 w 12087184"/>
              <a:gd name="connsiteY14" fmla="*/ 5922366 h 6335587"/>
              <a:gd name="connsiteX15" fmla="*/ 12085310 w 12087184"/>
              <a:gd name="connsiteY15" fmla="*/ 5921320 h 6335587"/>
              <a:gd name="connsiteX16" fmla="*/ 11571244 w 12087184"/>
              <a:gd name="connsiteY16" fmla="*/ 2621674 h 6335587"/>
              <a:gd name="connsiteX17" fmla="*/ 11561892 w 12087184"/>
              <a:gd name="connsiteY17" fmla="*/ 176313 h 6335587"/>
              <a:gd name="connsiteX18" fmla="*/ 11289537 w 12087184"/>
              <a:gd name="connsiteY18" fmla="*/ 107615 h 6335587"/>
              <a:gd name="connsiteX19" fmla="*/ 10689999 w 12087184"/>
              <a:gd name="connsiteY19" fmla="*/ 70591 h 6335587"/>
              <a:gd name="connsiteX20" fmla="*/ 7599878 w 12087184"/>
              <a:gd name="connsiteY20" fmla="*/ 75910 h 6335587"/>
              <a:gd name="connsiteX21" fmla="*/ 1892744 w 12087184"/>
              <a:gd name="connsiteY21" fmla="*/ 0 h 6335587"/>
              <a:gd name="connsiteX0" fmla="*/ 1892744 w 12096545"/>
              <a:gd name="connsiteY0" fmla="*/ 24998 h 6360585"/>
              <a:gd name="connsiteX1" fmla="*/ 304663 w 12096545"/>
              <a:gd name="connsiteY1" fmla="*/ 35759 h 6360585"/>
              <a:gd name="connsiteX2" fmla="*/ 0 w 12096545"/>
              <a:gd name="connsiteY2" fmla="*/ 72940 h 6360585"/>
              <a:gd name="connsiteX3" fmla="*/ 0 w 12096545"/>
              <a:gd name="connsiteY3" fmla="*/ 934144 h 6360585"/>
              <a:gd name="connsiteX4" fmla="*/ 4597 w 12096545"/>
              <a:gd name="connsiteY4" fmla="*/ 934144 h 6360585"/>
              <a:gd name="connsiteX5" fmla="*/ 88972 w 12096545"/>
              <a:gd name="connsiteY5" fmla="*/ 3548846 h 6360585"/>
              <a:gd name="connsiteX6" fmla="*/ 148480 w 12096545"/>
              <a:gd name="connsiteY6" fmla="*/ 5955839 h 6360585"/>
              <a:gd name="connsiteX7" fmla="*/ 2638911 w 12096545"/>
              <a:gd name="connsiteY7" fmla="*/ 5958375 h 6360585"/>
              <a:gd name="connsiteX8" fmla="*/ 4080684 w 12096545"/>
              <a:gd name="connsiteY8" fmla="*/ 5951715 h 6360585"/>
              <a:gd name="connsiteX9" fmla="*/ 5045206 w 12096545"/>
              <a:gd name="connsiteY9" fmla="*/ 5952857 h 6360585"/>
              <a:gd name="connsiteX10" fmla="*/ 5855834 w 12096545"/>
              <a:gd name="connsiteY10" fmla="*/ 6360585 h 6360585"/>
              <a:gd name="connsiteX11" fmla="*/ 6274422 w 12096545"/>
              <a:gd name="connsiteY11" fmla="*/ 5928344 h 6360585"/>
              <a:gd name="connsiteX12" fmla="*/ 9098386 w 12096545"/>
              <a:gd name="connsiteY12" fmla="*/ 5936622 h 6360585"/>
              <a:gd name="connsiteX13" fmla="*/ 10007288 w 12096545"/>
              <a:gd name="connsiteY13" fmla="*/ 5939497 h 6360585"/>
              <a:gd name="connsiteX14" fmla="*/ 10927227 w 12096545"/>
              <a:gd name="connsiteY14" fmla="*/ 5947364 h 6360585"/>
              <a:gd name="connsiteX15" fmla="*/ 12085310 w 12096545"/>
              <a:gd name="connsiteY15" fmla="*/ 5946318 h 6360585"/>
              <a:gd name="connsiteX16" fmla="*/ 12063456 w 12096545"/>
              <a:gd name="connsiteY16" fmla="*/ 2646672 h 6360585"/>
              <a:gd name="connsiteX17" fmla="*/ 11561892 w 12096545"/>
              <a:gd name="connsiteY17" fmla="*/ 201311 h 6360585"/>
              <a:gd name="connsiteX18" fmla="*/ 11289537 w 12096545"/>
              <a:gd name="connsiteY18" fmla="*/ 132613 h 6360585"/>
              <a:gd name="connsiteX19" fmla="*/ 10689999 w 12096545"/>
              <a:gd name="connsiteY19" fmla="*/ 95589 h 6360585"/>
              <a:gd name="connsiteX20" fmla="*/ 7599878 w 12096545"/>
              <a:gd name="connsiteY20" fmla="*/ 100908 h 6360585"/>
              <a:gd name="connsiteX21" fmla="*/ 1892744 w 12096545"/>
              <a:gd name="connsiteY21" fmla="*/ 24998 h 6360585"/>
              <a:gd name="connsiteX0" fmla="*/ 1892744 w 12127183"/>
              <a:gd name="connsiteY0" fmla="*/ 24998 h 6360585"/>
              <a:gd name="connsiteX1" fmla="*/ 304663 w 12127183"/>
              <a:gd name="connsiteY1" fmla="*/ 35759 h 6360585"/>
              <a:gd name="connsiteX2" fmla="*/ 0 w 12127183"/>
              <a:gd name="connsiteY2" fmla="*/ 72940 h 6360585"/>
              <a:gd name="connsiteX3" fmla="*/ 0 w 12127183"/>
              <a:gd name="connsiteY3" fmla="*/ 934144 h 6360585"/>
              <a:gd name="connsiteX4" fmla="*/ 4597 w 12127183"/>
              <a:gd name="connsiteY4" fmla="*/ 934144 h 6360585"/>
              <a:gd name="connsiteX5" fmla="*/ 88972 w 12127183"/>
              <a:gd name="connsiteY5" fmla="*/ 3548846 h 6360585"/>
              <a:gd name="connsiteX6" fmla="*/ 148480 w 12127183"/>
              <a:gd name="connsiteY6" fmla="*/ 5955839 h 6360585"/>
              <a:gd name="connsiteX7" fmla="*/ 2638911 w 12127183"/>
              <a:gd name="connsiteY7" fmla="*/ 5958375 h 6360585"/>
              <a:gd name="connsiteX8" fmla="*/ 4080684 w 12127183"/>
              <a:gd name="connsiteY8" fmla="*/ 5951715 h 6360585"/>
              <a:gd name="connsiteX9" fmla="*/ 5045206 w 12127183"/>
              <a:gd name="connsiteY9" fmla="*/ 5952857 h 6360585"/>
              <a:gd name="connsiteX10" fmla="*/ 5855834 w 12127183"/>
              <a:gd name="connsiteY10" fmla="*/ 6360585 h 6360585"/>
              <a:gd name="connsiteX11" fmla="*/ 6274422 w 12127183"/>
              <a:gd name="connsiteY11" fmla="*/ 5928344 h 6360585"/>
              <a:gd name="connsiteX12" fmla="*/ 9098386 w 12127183"/>
              <a:gd name="connsiteY12" fmla="*/ 5936622 h 6360585"/>
              <a:gd name="connsiteX13" fmla="*/ 10007288 w 12127183"/>
              <a:gd name="connsiteY13" fmla="*/ 5939497 h 6360585"/>
              <a:gd name="connsiteX14" fmla="*/ 10927227 w 12127183"/>
              <a:gd name="connsiteY14" fmla="*/ 5947364 h 6360585"/>
              <a:gd name="connsiteX15" fmla="*/ 12085310 w 12127183"/>
              <a:gd name="connsiteY15" fmla="*/ 5946318 h 6360585"/>
              <a:gd name="connsiteX16" fmla="*/ 12063456 w 12127183"/>
              <a:gd name="connsiteY16" fmla="*/ 2646672 h 6360585"/>
              <a:gd name="connsiteX17" fmla="*/ 12054104 w 12127183"/>
              <a:gd name="connsiteY17" fmla="*/ 201311 h 6360585"/>
              <a:gd name="connsiteX18" fmla="*/ 11289537 w 12127183"/>
              <a:gd name="connsiteY18" fmla="*/ 132613 h 6360585"/>
              <a:gd name="connsiteX19" fmla="*/ 10689999 w 12127183"/>
              <a:gd name="connsiteY19" fmla="*/ 95589 h 6360585"/>
              <a:gd name="connsiteX20" fmla="*/ 7599878 w 12127183"/>
              <a:gd name="connsiteY20" fmla="*/ 100908 h 6360585"/>
              <a:gd name="connsiteX21" fmla="*/ 1892744 w 12127183"/>
              <a:gd name="connsiteY21" fmla="*/ 24998 h 6360585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689999 w 12114255"/>
              <a:gd name="connsiteY19" fmla="*/ 70591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5587"/>
              <a:gd name="connsiteX1" fmla="*/ 304663 w 12114253"/>
              <a:gd name="connsiteY1" fmla="*/ 10761 h 6335587"/>
              <a:gd name="connsiteX2" fmla="*/ 0 w 12114253"/>
              <a:gd name="connsiteY2" fmla="*/ 47942 h 6335587"/>
              <a:gd name="connsiteX3" fmla="*/ 0 w 12114253"/>
              <a:gd name="connsiteY3" fmla="*/ 909146 h 6335587"/>
              <a:gd name="connsiteX4" fmla="*/ 4597 w 12114253"/>
              <a:gd name="connsiteY4" fmla="*/ 909146 h 6335587"/>
              <a:gd name="connsiteX5" fmla="*/ 88972 w 12114253"/>
              <a:gd name="connsiteY5" fmla="*/ 3523848 h 6335587"/>
              <a:gd name="connsiteX6" fmla="*/ 148480 w 12114253"/>
              <a:gd name="connsiteY6" fmla="*/ 5930841 h 6335587"/>
              <a:gd name="connsiteX7" fmla="*/ 2638911 w 12114253"/>
              <a:gd name="connsiteY7" fmla="*/ 5933377 h 6335587"/>
              <a:gd name="connsiteX8" fmla="*/ 4080684 w 12114253"/>
              <a:gd name="connsiteY8" fmla="*/ 5926717 h 6335587"/>
              <a:gd name="connsiteX9" fmla="*/ 5045206 w 12114253"/>
              <a:gd name="connsiteY9" fmla="*/ 5927859 h 6335587"/>
              <a:gd name="connsiteX10" fmla="*/ 5855834 w 12114253"/>
              <a:gd name="connsiteY10" fmla="*/ 6335587 h 6335587"/>
              <a:gd name="connsiteX11" fmla="*/ 6274422 w 12114253"/>
              <a:gd name="connsiteY11" fmla="*/ 5903346 h 6335587"/>
              <a:gd name="connsiteX12" fmla="*/ 9098386 w 12114253"/>
              <a:gd name="connsiteY12" fmla="*/ 5911624 h 6335587"/>
              <a:gd name="connsiteX13" fmla="*/ 10007288 w 12114253"/>
              <a:gd name="connsiteY13" fmla="*/ 5914499 h 6335587"/>
              <a:gd name="connsiteX14" fmla="*/ 10927227 w 12114253"/>
              <a:gd name="connsiteY14" fmla="*/ 5922366 h 6335587"/>
              <a:gd name="connsiteX15" fmla="*/ 12085310 w 12114253"/>
              <a:gd name="connsiteY15" fmla="*/ 5921320 h 6335587"/>
              <a:gd name="connsiteX16" fmla="*/ 12063456 w 12114253"/>
              <a:gd name="connsiteY16" fmla="*/ 2621674 h 6335587"/>
              <a:gd name="connsiteX17" fmla="*/ 12054104 w 12114253"/>
              <a:gd name="connsiteY17" fmla="*/ 176313 h 6335587"/>
              <a:gd name="connsiteX18" fmla="*/ 11289537 w 12114253"/>
              <a:gd name="connsiteY18" fmla="*/ 107615 h 6335587"/>
              <a:gd name="connsiteX19" fmla="*/ 10259313 w 12114253"/>
              <a:gd name="connsiteY19" fmla="*/ 101059 h 6335587"/>
              <a:gd name="connsiteX20" fmla="*/ 7599878 w 12114253"/>
              <a:gd name="connsiteY20" fmla="*/ 75910 h 6335587"/>
              <a:gd name="connsiteX21" fmla="*/ 1892744 w 12114253"/>
              <a:gd name="connsiteY21" fmla="*/ 0 h 6335587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259313 w 12114255"/>
              <a:gd name="connsiteY19" fmla="*/ 101059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274422 w 12114253"/>
              <a:gd name="connsiteY11" fmla="*/ 5903346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080684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308929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196455 w 12114253"/>
              <a:gd name="connsiteY11" fmla="*/ 5908410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141474 w 12114253"/>
              <a:gd name="connsiteY9" fmla="*/ 5927859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236797 w 12114253"/>
              <a:gd name="connsiteY9" fmla="*/ 5927859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92239 w 12114253"/>
              <a:gd name="connsiteY11" fmla="*/ 5912762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3319168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07348"/>
              <a:gd name="connsiteY0" fmla="*/ 0 h 6231011"/>
              <a:gd name="connsiteX1" fmla="*/ 304663 w 12107348"/>
              <a:gd name="connsiteY1" fmla="*/ 10761 h 6231011"/>
              <a:gd name="connsiteX2" fmla="*/ 0 w 12107348"/>
              <a:gd name="connsiteY2" fmla="*/ 47942 h 6231011"/>
              <a:gd name="connsiteX3" fmla="*/ 0 w 12107348"/>
              <a:gd name="connsiteY3" fmla="*/ 909146 h 6231011"/>
              <a:gd name="connsiteX4" fmla="*/ 4597 w 12107348"/>
              <a:gd name="connsiteY4" fmla="*/ 909146 h 6231011"/>
              <a:gd name="connsiteX5" fmla="*/ 88972 w 12107348"/>
              <a:gd name="connsiteY5" fmla="*/ 3523848 h 6231011"/>
              <a:gd name="connsiteX6" fmla="*/ 148480 w 12107348"/>
              <a:gd name="connsiteY6" fmla="*/ 5930841 h 6231011"/>
              <a:gd name="connsiteX7" fmla="*/ 3319168 w 12107348"/>
              <a:gd name="connsiteY7" fmla="*/ 5933377 h 6231011"/>
              <a:gd name="connsiteX8" fmla="*/ 4308929 w 12107348"/>
              <a:gd name="connsiteY8" fmla="*/ 5926717 h 6231011"/>
              <a:gd name="connsiteX9" fmla="*/ 5308288 w 12107348"/>
              <a:gd name="connsiteY9" fmla="*/ 5937810 h 6231011"/>
              <a:gd name="connsiteX10" fmla="*/ 5707509 w 12107348"/>
              <a:gd name="connsiteY10" fmla="*/ 6231011 h 6231011"/>
              <a:gd name="connsiteX11" fmla="*/ 6071394 w 12107348"/>
              <a:gd name="connsiteY11" fmla="*/ 5917114 h 6231011"/>
              <a:gd name="connsiteX12" fmla="*/ 9098386 w 12107348"/>
              <a:gd name="connsiteY12" fmla="*/ 5911624 h 6231011"/>
              <a:gd name="connsiteX13" fmla="*/ 10007288 w 12107348"/>
              <a:gd name="connsiteY13" fmla="*/ 5914499 h 6231011"/>
              <a:gd name="connsiteX14" fmla="*/ 10927227 w 12107348"/>
              <a:gd name="connsiteY14" fmla="*/ 5922366 h 6231011"/>
              <a:gd name="connsiteX15" fmla="*/ 12085310 w 12107348"/>
              <a:gd name="connsiteY15" fmla="*/ 5921320 h 6231011"/>
              <a:gd name="connsiteX16" fmla="*/ 12063456 w 12107348"/>
              <a:gd name="connsiteY16" fmla="*/ 2621674 h 6231011"/>
              <a:gd name="connsiteX17" fmla="*/ 12054104 w 12107348"/>
              <a:gd name="connsiteY17" fmla="*/ 176313 h 6231011"/>
              <a:gd name="connsiteX18" fmla="*/ 11289537 w 12107348"/>
              <a:gd name="connsiteY18" fmla="*/ 107615 h 6231011"/>
              <a:gd name="connsiteX19" fmla="*/ 10259313 w 12107348"/>
              <a:gd name="connsiteY19" fmla="*/ 101059 h 6231011"/>
              <a:gd name="connsiteX20" fmla="*/ 7599878 w 12107348"/>
              <a:gd name="connsiteY20" fmla="*/ 75910 h 6231011"/>
              <a:gd name="connsiteX21" fmla="*/ 1892744 w 12107348"/>
              <a:gd name="connsiteY21" fmla="*/ 0 h 6231011"/>
              <a:gd name="connsiteX0" fmla="*/ 1892744 w 12107348"/>
              <a:gd name="connsiteY0" fmla="*/ 0 h 6231011"/>
              <a:gd name="connsiteX1" fmla="*/ 304663 w 12107348"/>
              <a:gd name="connsiteY1" fmla="*/ 10761 h 6231011"/>
              <a:gd name="connsiteX2" fmla="*/ 0 w 12107348"/>
              <a:gd name="connsiteY2" fmla="*/ 47942 h 6231011"/>
              <a:gd name="connsiteX3" fmla="*/ 0 w 12107348"/>
              <a:gd name="connsiteY3" fmla="*/ 909146 h 6231011"/>
              <a:gd name="connsiteX4" fmla="*/ 4597 w 12107348"/>
              <a:gd name="connsiteY4" fmla="*/ 909146 h 6231011"/>
              <a:gd name="connsiteX5" fmla="*/ 88972 w 12107348"/>
              <a:gd name="connsiteY5" fmla="*/ 3523848 h 6231011"/>
              <a:gd name="connsiteX6" fmla="*/ 148480 w 12107348"/>
              <a:gd name="connsiteY6" fmla="*/ 5930841 h 6231011"/>
              <a:gd name="connsiteX7" fmla="*/ 3319168 w 12107348"/>
              <a:gd name="connsiteY7" fmla="*/ 5933377 h 6231011"/>
              <a:gd name="connsiteX8" fmla="*/ 4308929 w 12107348"/>
              <a:gd name="connsiteY8" fmla="*/ 5926717 h 6231011"/>
              <a:gd name="connsiteX9" fmla="*/ 5308288 w 12107348"/>
              <a:gd name="connsiteY9" fmla="*/ 5937810 h 6231011"/>
              <a:gd name="connsiteX10" fmla="*/ 5707509 w 12107348"/>
              <a:gd name="connsiteY10" fmla="*/ 6231011 h 6231011"/>
              <a:gd name="connsiteX11" fmla="*/ 6071394 w 12107348"/>
              <a:gd name="connsiteY11" fmla="*/ 5917114 h 6231011"/>
              <a:gd name="connsiteX12" fmla="*/ 9098386 w 12107348"/>
              <a:gd name="connsiteY12" fmla="*/ 5911624 h 6231011"/>
              <a:gd name="connsiteX13" fmla="*/ 10007288 w 12107348"/>
              <a:gd name="connsiteY13" fmla="*/ 5914499 h 6231011"/>
              <a:gd name="connsiteX14" fmla="*/ 10927227 w 12107348"/>
              <a:gd name="connsiteY14" fmla="*/ 5922366 h 6231011"/>
              <a:gd name="connsiteX15" fmla="*/ 12085310 w 12107348"/>
              <a:gd name="connsiteY15" fmla="*/ 5921320 h 6231011"/>
              <a:gd name="connsiteX16" fmla="*/ 12063456 w 12107348"/>
              <a:gd name="connsiteY16" fmla="*/ 2621674 h 6231011"/>
              <a:gd name="connsiteX17" fmla="*/ 12054104 w 12107348"/>
              <a:gd name="connsiteY17" fmla="*/ 176313 h 6231011"/>
              <a:gd name="connsiteX18" fmla="*/ 11289537 w 12107348"/>
              <a:gd name="connsiteY18" fmla="*/ 107615 h 6231011"/>
              <a:gd name="connsiteX19" fmla="*/ 10259313 w 12107348"/>
              <a:gd name="connsiteY19" fmla="*/ 101059 h 6231011"/>
              <a:gd name="connsiteX20" fmla="*/ 7599878 w 12107348"/>
              <a:gd name="connsiteY20" fmla="*/ 75910 h 6231011"/>
              <a:gd name="connsiteX21" fmla="*/ 1892744 w 12107348"/>
              <a:gd name="connsiteY21" fmla="*/ 0 h 6231011"/>
              <a:gd name="connsiteX0" fmla="*/ 1892744 w 12113512"/>
              <a:gd name="connsiteY0" fmla="*/ 25991 h 6257002"/>
              <a:gd name="connsiteX1" fmla="*/ 304663 w 12113512"/>
              <a:gd name="connsiteY1" fmla="*/ 36752 h 6257002"/>
              <a:gd name="connsiteX2" fmla="*/ 0 w 12113512"/>
              <a:gd name="connsiteY2" fmla="*/ 73933 h 6257002"/>
              <a:gd name="connsiteX3" fmla="*/ 0 w 12113512"/>
              <a:gd name="connsiteY3" fmla="*/ 935137 h 6257002"/>
              <a:gd name="connsiteX4" fmla="*/ 4597 w 12113512"/>
              <a:gd name="connsiteY4" fmla="*/ 935137 h 6257002"/>
              <a:gd name="connsiteX5" fmla="*/ 88972 w 12113512"/>
              <a:gd name="connsiteY5" fmla="*/ 3549839 h 6257002"/>
              <a:gd name="connsiteX6" fmla="*/ 148480 w 12113512"/>
              <a:gd name="connsiteY6" fmla="*/ 5956832 h 6257002"/>
              <a:gd name="connsiteX7" fmla="*/ 3319168 w 12113512"/>
              <a:gd name="connsiteY7" fmla="*/ 5959368 h 6257002"/>
              <a:gd name="connsiteX8" fmla="*/ 4308929 w 12113512"/>
              <a:gd name="connsiteY8" fmla="*/ 5952708 h 6257002"/>
              <a:gd name="connsiteX9" fmla="*/ 5308288 w 12113512"/>
              <a:gd name="connsiteY9" fmla="*/ 5963801 h 6257002"/>
              <a:gd name="connsiteX10" fmla="*/ 5707509 w 12113512"/>
              <a:gd name="connsiteY10" fmla="*/ 6257002 h 6257002"/>
              <a:gd name="connsiteX11" fmla="*/ 6071394 w 12113512"/>
              <a:gd name="connsiteY11" fmla="*/ 5943105 h 6257002"/>
              <a:gd name="connsiteX12" fmla="*/ 9098386 w 12113512"/>
              <a:gd name="connsiteY12" fmla="*/ 5937615 h 6257002"/>
              <a:gd name="connsiteX13" fmla="*/ 10007288 w 12113512"/>
              <a:gd name="connsiteY13" fmla="*/ 5940490 h 6257002"/>
              <a:gd name="connsiteX14" fmla="*/ 10927227 w 12113512"/>
              <a:gd name="connsiteY14" fmla="*/ 5948357 h 6257002"/>
              <a:gd name="connsiteX15" fmla="*/ 12085310 w 12113512"/>
              <a:gd name="connsiteY15" fmla="*/ 5947311 h 6257002"/>
              <a:gd name="connsiteX16" fmla="*/ 12063456 w 12113512"/>
              <a:gd name="connsiteY16" fmla="*/ 2647665 h 6257002"/>
              <a:gd name="connsiteX17" fmla="*/ 12054104 w 12113512"/>
              <a:gd name="connsiteY17" fmla="*/ 202304 h 6257002"/>
              <a:gd name="connsiteX18" fmla="*/ 11486459 w 12113512"/>
              <a:gd name="connsiteY18" fmla="*/ 141081 h 6257002"/>
              <a:gd name="connsiteX19" fmla="*/ 10259313 w 12113512"/>
              <a:gd name="connsiteY19" fmla="*/ 127050 h 6257002"/>
              <a:gd name="connsiteX20" fmla="*/ 7599878 w 12113512"/>
              <a:gd name="connsiteY20" fmla="*/ 101901 h 6257002"/>
              <a:gd name="connsiteX21" fmla="*/ 1892744 w 12113512"/>
              <a:gd name="connsiteY21" fmla="*/ 25991 h 6257002"/>
              <a:gd name="connsiteX0" fmla="*/ 1892744 w 12117505"/>
              <a:gd name="connsiteY0" fmla="*/ 0 h 6231011"/>
              <a:gd name="connsiteX1" fmla="*/ 304663 w 12117505"/>
              <a:gd name="connsiteY1" fmla="*/ 10761 h 6231011"/>
              <a:gd name="connsiteX2" fmla="*/ 0 w 12117505"/>
              <a:gd name="connsiteY2" fmla="*/ 47942 h 6231011"/>
              <a:gd name="connsiteX3" fmla="*/ 0 w 12117505"/>
              <a:gd name="connsiteY3" fmla="*/ 909146 h 6231011"/>
              <a:gd name="connsiteX4" fmla="*/ 4597 w 12117505"/>
              <a:gd name="connsiteY4" fmla="*/ 909146 h 6231011"/>
              <a:gd name="connsiteX5" fmla="*/ 88972 w 12117505"/>
              <a:gd name="connsiteY5" fmla="*/ 3523848 h 6231011"/>
              <a:gd name="connsiteX6" fmla="*/ 148480 w 12117505"/>
              <a:gd name="connsiteY6" fmla="*/ 5930841 h 6231011"/>
              <a:gd name="connsiteX7" fmla="*/ 3319168 w 12117505"/>
              <a:gd name="connsiteY7" fmla="*/ 5933377 h 6231011"/>
              <a:gd name="connsiteX8" fmla="*/ 4308929 w 12117505"/>
              <a:gd name="connsiteY8" fmla="*/ 5926717 h 6231011"/>
              <a:gd name="connsiteX9" fmla="*/ 5308288 w 12117505"/>
              <a:gd name="connsiteY9" fmla="*/ 5937810 h 6231011"/>
              <a:gd name="connsiteX10" fmla="*/ 5707509 w 12117505"/>
              <a:gd name="connsiteY10" fmla="*/ 6231011 h 6231011"/>
              <a:gd name="connsiteX11" fmla="*/ 6071394 w 12117505"/>
              <a:gd name="connsiteY11" fmla="*/ 5917114 h 6231011"/>
              <a:gd name="connsiteX12" fmla="*/ 9098386 w 12117505"/>
              <a:gd name="connsiteY12" fmla="*/ 5911624 h 6231011"/>
              <a:gd name="connsiteX13" fmla="*/ 10007288 w 12117505"/>
              <a:gd name="connsiteY13" fmla="*/ 5914499 h 6231011"/>
              <a:gd name="connsiteX14" fmla="*/ 10927227 w 12117505"/>
              <a:gd name="connsiteY14" fmla="*/ 5922366 h 6231011"/>
              <a:gd name="connsiteX15" fmla="*/ 12085310 w 12117505"/>
              <a:gd name="connsiteY15" fmla="*/ 5921320 h 6231011"/>
              <a:gd name="connsiteX16" fmla="*/ 12063456 w 12117505"/>
              <a:gd name="connsiteY16" fmla="*/ 2621674 h 6231011"/>
              <a:gd name="connsiteX17" fmla="*/ 12054104 w 12117505"/>
              <a:gd name="connsiteY17" fmla="*/ 176313 h 6231011"/>
              <a:gd name="connsiteX18" fmla="*/ 11486459 w 12117505"/>
              <a:gd name="connsiteY18" fmla="*/ 115090 h 6231011"/>
              <a:gd name="connsiteX19" fmla="*/ 10259313 w 12117505"/>
              <a:gd name="connsiteY19" fmla="*/ 101059 h 6231011"/>
              <a:gd name="connsiteX20" fmla="*/ 7599878 w 12117505"/>
              <a:gd name="connsiteY20" fmla="*/ 75910 h 6231011"/>
              <a:gd name="connsiteX21" fmla="*/ 1892744 w 12117505"/>
              <a:gd name="connsiteY21" fmla="*/ 0 h 6231011"/>
              <a:gd name="connsiteX0" fmla="*/ 1892744 w 12117505"/>
              <a:gd name="connsiteY0" fmla="*/ 0 h 6231011"/>
              <a:gd name="connsiteX1" fmla="*/ 304663 w 12117505"/>
              <a:gd name="connsiteY1" fmla="*/ 10761 h 6231011"/>
              <a:gd name="connsiteX2" fmla="*/ 0 w 12117505"/>
              <a:gd name="connsiteY2" fmla="*/ 47942 h 6231011"/>
              <a:gd name="connsiteX3" fmla="*/ 0 w 12117505"/>
              <a:gd name="connsiteY3" fmla="*/ 909146 h 6231011"/>
              <a:gd name="connsiteX4" fmla="*/ 4597 w 12117505"/>
              <a:gd name="connsiteY4" fmla="*/ 909146 h 6231011"/>
              <a:gd name="connsiteX5" fmla="*/ 88972 w 12117505"/>
              <a:gd name="connsiteY5" fmla="*/ 3523848 h 6231011"/>
              <a:gd name="connsiteX6" fmla="*/ 148480 w 12117505"/>
              <a:gd name="connsiteY6" fmla="*/ 5930841 h 6231011"/>
              <a:gd name="connsiteX7" fmla="*/ 3319168 w 12117505"/>
              <a:gd name="connsiteY7" fmla="*/ 5933377 h 6231011"/>
              <a:gd name="connsiteX8" fmla="*/ 4308929 w 12117505"/>
              <a:gd name="connsiteY8" fmla="*/ 5926717 h 6231011"/>
              <a:gd name="connsiteX9" fmla="*/ 5308288 w 12117505"/>
              <a:gd name="connsiteY9" fmla="*/ 5937810 h 6231011"/>
              <a:gd name="connsiteX10" fmla="*/ 5707509 w 12117505"/>
              <a:gd name="connsiteY10" fmla="*/ 6231011 h 6231011"/>
              <a:gd name="connsiteX11" fmla="*/ 6071394 w 12117505"/>
              <a:gd name="connsiteY11" fmla="*/ 5917114 h 6231011"/>
              <a:gd name="connsiteX12" fmla="*/ 9098386 w 12117505"/>
              <a:gd name="connsiteY12" fmla="*/ 5911624 h 6231011"/>
              <a:gd name="connsiteX13" fmla="*/ 10007288 w 12117505"/>
              <a:gd name="connsiteY13" fmla="*/ 5914499 h 6231011"/>
              <a:gd name="connsiteX14" fmla="*/ 10927227 w 12117505"/>
              <a:gd name="connsiteY14" fmla="*/ 5922366 h 6231011"/>
              <a:gd name="connsiteX15" fmla="*/ 12085310 w 12117505"/>
              <a:gd name="connsiteY15" fmla="*/ 5921320 h 6231011"/>
              <a:gd name="connsiteX16" fmla="*/ 12063456 w 12117505"/>
              <a:gd name="connsiteY16" fmla="*/ 2621674 h 6231011"/>
              <a:gd name="connsiteX17" fmla="*/ 12054104 w 12117505"/>
              <a:gd name="connsiteY17" fmla="*/ 176313 h 6231011"/>
              <a:gd name="connsiteX18" fmla="*/ 11486459 w 12117505"/>
              <a:gd name="connsiteY18" fmla="*/ 115090 h 6231011"/>
              <a:gd name="connsiteX19" fmla="*/ 10223511 w 12117505"/>
              <a:gd name="connsiteY19" fmla="*/ 101059 h 6231011"/>
              <a:gd name="connsiteX20" fmla="*/ 7599878 w 12117505"/>
              <a:gd name="connsiteY20" fmla="*/ 75910 h 6231011"/>
              <a:gd name="connsiteX21" fmla="*/ 1892744 w 12117505"/>
              <a:gd name="connsiteY21" fmla="*/ 0 h 6231011"/>
              <a:gd name="connsiteX0" fmla="*/ 2161267 w 12117505"/>
              <a:gd name="connsiteY0" fmla="*/ 19141 h 6220250"/>
              <a:gd name="connsiteX1" fmla="*/ 304663 w 12117505"/>
              <a:gd name="connsiteY1" fmla="*/ 0 h 6220250"/>
              <a:gd name="connsiteX2" fmla="*/ 0 w 12117505"/>
              <a:gd name="connsiteY2" fmla="*/ 37181 h 6220250"/>
              <a:gd name="connsiteX3" fmla="*/ 0 w 12117505"/>
              <a:gd name="connsiteY3" fmla="*/ 898385 h 6220250"/>
              <a:gd name="connsiteX4" fmla="*/ 4597 w 12117505"/>
              <a:gd name="connsiteY4" fmla="*/ 898385 h 6220250"/>
              <a:gd name="connsiteX5" fmla="*/ 88972 w 12117505"/>
              <a:gd name="connsiteY5" fmla="*/ 3513087 h 6220250"/>
              <a:gd name="connsiteX6" fmla="*/ 148480 w 12117505"/>
              <a:gd name="connsiteY6" fmla="*/ 5920080 h 6220250"/>
              <a:gd name="connsiteX7" fmla="*/ 3319168 w 12117505"/>
              <a:gd name="connsiteY7" fmla="*/ 5922616 h 6220250"/>
              <a:gd name="connsiteX8" fmla="*/ 4308929 w 12117505"/>
              <a:gd name="connsiteY8" fmla="*/ 5915956 h 6220250"/>
              <a:gd name="connsiteX9" fmla="*/ 5308288 w 12117505"/>
              <a:gd name="connsiteY9" fmla="*/ 5927049 h 6220250"/>
              <a:gd name="connsiteX10" fmla="*/ 5707509 w 12117505"/>
              <a:gd name="connsiteY10" fmla="*/ 6220250 h 6220250"/>
              <a:gd name="connsiteX11" fmla="*/ 6071394 w 12117505"/>
              <a:gd name="connsiteY11" fmla="*/ 5906353 h 6220250"/>
              <a:gd name="connsiteX12" fmla="*/ 9098386 w 12117505"/>
              <a:gd name="connsiteY12" fmla="*/ 5900863 h 6220250"/>
              <a:gd name="connsiteX13" fmla="*/ 10007288 w 12117505"/>
              <a:gd name="connsiteY13" fmla="*/ 5903738 h 6220250"/>
              <a:gd name="connsiteX14" fmla="*/ 10927227 w 12117505"/>
              <a:gd name="connsiteY14" fmla="*/ 5911605 h 6220250"/>
              <a:gd name="connsiteX15" fmla="*/ 12085310 w 12117505"/>
              <a:gd name="connsiteY15" fmla="*/ 5910559 h 6220250"/>
              <a:gd name="connsiteX16" fmla="*/ 12063456 w 12117505"/>
              <a:gd name="connsiteY16" fmla="*/ 2610913 h 6220250"/>
              <a:gd name="connsiteX17" fmla="*/ 12054104 w 12117505"/>
              <a:gd name="connsiteY17" fmla="*/ 165552 h 6220250"/>
              <a:gd name="connsiteX18" fmla="*/ 11486459 w 12117505"/>
              <a:gd name="connsiteY18" fmla="*/ 104329 h 6220250"/>
              <a:gd name="connsiteX19" fmla="*/ 10223511 w 12117505"/>
              <a:gd name="connsiteY19" fmla="*/ 90298 h 6220250"/>
              <a:gd name="connsiteX20" fmla="*/ 7599878 w 12117505"/>
              <a:gd name="connsiteY20" fmla="*/ 65149 h 6220250"/>
              <a:gd name="connsiteX21" fmla="*/ 2161267 w 12117505"/>
              <a:gd name="connsiteY21" fmla="*/ 19141 h 6220250"/>
              <a:gd name="connsiteX0" fmla="*/ 2161267 w 12117505"/>
              <a:gd name="connsiteY0" fmla="*/ 19141 h 6220250"/>
              <a:gd name="connsiteX1" fmla="*/ 304663 w 12117505"/>
              <a:gd name="connsiteY1" fmla="*/ 0 h 6220250"/>
              <a:gd name="connsiteX2" fmla="*/ 0 w 12117505"/>
              <a:gd name="connsiteY2" fmla="*/ 140095 h 6220250"/>
              <a:gd name="connsiteX3" fmla="*/ 0 w 12117505"/>
              <a:gd name="connsiteY3" fmla="*/ 898385 h 6220250"/>
              <a:gd name="connsiteX4" fmla="*/ 4597 w 12117505"/>
              <a:gd name="connsiteY4" fmla="*/ 898385 h 6220250"/>
              <a:gd name="connsiteX5" fmla="*/ 88972 w 12117505"/>
              <a:gd name="connsiteY5" fmla="*/ 3513087 h 6220250"/>
              <a:gd name="connsiteX6" fmla="*/ 148480 w 12117505"/>
              <a:gd name="connsiteY6" fmla="*/ 5920080 h 6220250"/>
              <a:gd name="connsiteX7" fmla="*/ 3319168 w 12117505"/>
              <a:gd name="connsiteY7" fmla="*/ 5922616 h 6220250"/>
              <a:gd name="connsiteX8" fmla="*/ 4308929 w 12117505"/>
              <a:gd name="connsiteY8" fmla="*/ 5915956 h 6220250"/>
              <a:gd name="connsiteX9" fmla="*/ 5308288 w 12117505"/>
              <a:gd name="connsiteY9" fmla="*/ 5927049 h 6220250"/>
              <a:gd name="connsiteX10" fmla="*/ 5707509 w 12117505"/>
              <a:gd name="connsiteY10" fmla="*/ 6220250 h 6220250"/>
              <a:gd name="connsiteX11" fmla="*/ 6071394 w 12117505"/>
              <a:gd name="connsiteY11" fmla="*/ 5906353 h 6220250"/>
              <a:gd name="connsiteX12" fmla="*/ 9098386 w 12117505"/>
              <a:gd name="connsiteY12" fmla="*/ 5900863 h 6220250"/>
              <a:gd name="connsiteX13" fmla="*/ 10007288 w 12117505"/>
              <a:gd name="connsiteY13" fmla="*/ 5903738 h 6220250"/>
              <a:gd name="connsiteX14" fmla="*/ 10927227 w 12117505"/>
              <a:gd name="connsiteY14" fmla="*/ 5911605 h 6220250"/>
              <a:gd name="connsiteX15" fmla="*/ 12085310 w 12117505"/>
              <a:gd name="connsiteY15" fmla="*/ 5910559 h 6220250"/>
              <a:gd name="connsiteX16" fmla="*/ 12063456 w 12117505"/>
              <a:gd name="connsiteY16" fmla="*/ 2610913 h 6220250"/>
              <a:gd name="connsiteX17" fmla="*/ 12054104 w 12117505"/>
              <a:gd name="connsiteY17" fmla="*/ 165552 h 6220250"/>
              <a:gd name="connsiteX18" fmla="*/ 11486459 w 12117505"/>
              <a:gd name="connsiteY18" fmla="*/ 104329 h 6220250"/>
              <a:gd name="connsiteX19" fmla="*/ 10223511 w 12117505"/>
              <a:gd name="connsiteY19" fmla="*/ 90298 h 6220250"/>
              <a:gd name="connsiteX20" fmla="*/ 7599878 w 12117505"/>
              <a:gd name="connsiteY20" fmla="*/ 65149 h 6220250"/>
              <a:gd name="connsiteX21" fmla="*/ 2161267 w 12117505"/>
              <a:gd name="connsiteY21" fmla="*/ 19141 h 6220250"/>
              <a:gd name="connsiteX0" fmla="*/ 2161267 w 12117505"/>
              <a:gd name="connsiteY0" fmla="*/ 0 h 6201109"/>
              <a:gd name="connsiteX1" fmla="*/ 705111 w 12117505"/>
              <a:gd name="connsiteY1" fmla="*/ 15164 h 6201109"/>
              <a:gd name="connsiteX2" fmla="*/ 0 w 12117505"/>
              <a:gd name="connsiteY2" fmla="*/ 120954 h 6201109"/>
              <a:gd name="connsiteX3" fmla="*/ 0 w 12117505"/>
              <a:gd name="connsiteY3" fmla="*/ 879244 h 6201109"/>
              <a:gd name="connsiteX4" fmla="*/ 4597 w 12117505"/>
              <a:gd name="connsiteY4" fmla="*/ 879244 h 6201109"/>
              <a:gd name="connsiteX5" fmla="*/ 88972 w 12117505"/>
              <a:gd name="connsiteY5" fmla="*/ 3493946 h 6201109"/>
              <a:gd name="connsiteX6" fmla="*/ 148480 w 12117505"/>
              <a:gd name="connsiteY6" fmla="*/ 5900939 h 6201109"/>
              <a:gd name="connsiteX7" fmla="*/ 3319168 w 12117505"/>
              <a:gd name="connsiteY7" fmla="*/ 5903475 h 6201109"/>
              <a:gd name="connsiteX8" fmla="*/ 4308929 w 12117505"/>
              <a:gd name="connsiteY8" fmla="*/ 5896815 h 6201109"/>
              <a:gd name="connsiteX9" fmla="*/ 5308288 w 12117505"/>
              <a:gd name="connsiteY9" fmla="*/ 5907908 h 6201109"/>
              <a:gd name="connsiteX10" fmla="*/ 5707509 w 12117505"/>
              <a:gd name="connsiteY10" fmla="*/ 6201109 h 6201109"/>
              <a:gd name="connsiteX11" fmla="*/ 6071394 w 12117505"/>
              <a:gd name="connsiteY11" fmla="*/ 5887212 h 6201109"/>
              <a:gd name="connsiteX12" fmla="*/ 9098386 w 12117505"/>
              <a:gd name="connsiteY12" fmla="*/ 5881722 h 6201109"/>
              <a:gd name="connsiteX13" fmla="*/ 10007288 w 12117505"/>
              <a:gd name="connsiteY13" fmla="*/ 5884597 h 6201109"/>
              <a:gd name="connsiteX14" fmla="*/ 10927227 w 12117505"/>
              <a:gd name="connsiteY14" fmla="*/ 5892464 h 6201109"/>
              <a:gd name="connsiteX15" fmla="*/ 12085310 w 12117505"/>
              <a:gd name="connsiteY15" fmla="*/ 5891418 h 6201109"/>
              <a:gd name="connsiteX16" fmla="*/ 12063456 w 12117505"/>
              <a:gd name="connsiteY16" fmla="*/ 2591772 h 6201109"/>
              <a:gd name="connsiteX17" fmla="*/ 12054104 w 12117505"/>
              <a:gd name="connsiteY17" fmla="*/ 146411 h 6201109"/>
              <a:gd name="connsiteX18" fmla="*/ 11486459 w 12117505"/>
              <a:gd name="connsiteY18" fmla="*/ 85188 h 6201109"/>
              <a:gd name="connsiteX19" fmla="*/ 10223511 w 12117505"/>
              <a:gd name="connsiteY19" fmla="*/ 71157 h 6201109"/>
              <a:gd name="connsiteX20" fmla="*/ 7599878 w 12117505"/>
              <a:gd name="connsiteY20" fmla="*/ 46008 h 6201109"/>
              <a:gd name="connsiteX21" fmla="*/ 2161267 w 12117505"/>
              <a:gd name="connsiteY21" fmla="*/ 0 h 6201109"/>
              <a:gd name="connsiteX0" fmla="*/ 2695196 w 12117505"/>
              <a:gd name="connsiteY0" fmla="*/ 36292 h 6185945"/>
              <a:gd name="connsiteX1" fmla="*/ 705111 w 12117505"/>
              <a:gd name="connsiteY1" fmla="*/ 0 h 6185945"/>
              <a:gd name="connsiteX2" fmla="*/ 0 w 12117505"/>
              <a:gd name="connsiteY2" fmla="*/ 105790 h 6185945"/>
              <a:gd name="connsiteX3" fmla="*/ 0 w 12117505"/>
              <a:gd name="connsiteY3" fmla="*/ 864080 h 6185945"/>
              <a:gd name="connsiteX4" fmla="*/ 4597 w 12117505"/>
              <a:gd name="connsiteY4" fmla="*/ 864080 h 6185945"/>
              <a:gd name="connsiteX5" fmla="*/ 88972 w 12117505"/>
              <a:gd name="connsiteY5" fmla="*/ 3478782 h 6185945"/>
              <a:gd name="connsiteX6" fmla="*/ 148480 w 12117505"/>
              <a:gd name="connsiteY6" fmla="*/ 5885775 h 6185945"/>
              <a:gd name="connsiteX7" fmla="*/ 3319168 w 12117505"/>
              <a:gd name="connsiteY7" fmla="*/ 5888311 h 6185945"/>
              <a:gd name="connsiteX8" fmla="*/ 4308929 w 12117505"/>
              <a:gd name="connsiteY8" fmla="*/ 5881651 h 6185945"/>
              <a:gd name="connsiteX9" fmla="*/ 5308288 w 12117505"/>
              <a:gd name="connsiteY9" fmla="*/ 5892744 h 6185945"/>
              <a:gd name="connsiteX10" fmla="*/ 5707509 w 12117505"/>
              <a:gd name="connsiteY10" fmla="*/ 6185945 h 6185945"/>
              <a:gd name="connsiteX11" fmla="*/ 6071394 w 12117505"/>
              <a:gd name="connsiteY11" fmla="*/ 5872048 h 6185945"/>
              <a:gd name="connsiteX12" fmla="*/ 9098386 w 12117505"/>
              <a:gd name="connsiteY12" fmla="*/ 5866558 h 6185945"/>
              <a:gd name="connsiteX13" fmla="*/ 10007288 w 12117505"/>
              <a:gd name="connsiteY13" fmla="*/ 5869433 h 6185945"/>
              <a:gd name="connsiteX14" fmla="*/ 10927227 w 12117505"/>
              <a:gd name="connsiteY14" fmla="*/ 5877300 h 6185945"/>
              <a:gd name="connsiteX15" fmla="*/ 12085310 w 12117505"/>
              <a:gd name="connsiteY15" fmla="*/ 5876254 h 6185945"/>
              <a:gd name="connsiteX16" fmla="*/ 12063456 w 12117505"/>
              <a:gd name="connsiteY16" fmla="*/ 2576608 h 6185945"/>
              <a:gd name="connsiteX17" fmla="*/ 12054104 w 12117505"/>
              <a:gd name="connsiteY17" fmla="*/ 131247 h 6185945"/>
              <a:gd name="connsiteX18" fmla="*/ 11486459 w 12117505"/>
              <a:gd name="connsiteY18" fmla="*/ 70024 h 6185945"/>
              <a:gd name="connsiteX19" fmla="*/ 10223511 w 12117505"/>
              <a:gd name="connsiteY19" fmla="*/ 55993 h 6185945"/>
              <a:gd name="connsiteX20" fmla="*/ 7599878 w 12117505"/>
              <a:gd name="connsiteY20" fmla="*/ 30844 h 6185945"/>
              <a:gd name="connsiteX21" fmla="*/ 2695196 w 12117505"/>
              <a:gd name="connsiteY21" fmla="*/ 36292 h 6185945"/>
              <a:gd name="connsiteX0" fmla="*/ 2695196 w 12117505"/>
              <a:gd name="connsiteY0" fmla="*/ 5448 h 6155101"/>
              <a:gd name="connsiteX1" fmla="*/ 604999 w 12117505"/>
              <a:gd name="connsiteY1" fmla="*/ 37768 h 6155101"/>
              <a:gd name="connsiteX2" fmla="*/ 0 w 12117505"/>
              <a:gd name="connsiteY2" fmla="*/ 74946 h 6155101"/>
              <a:gd name="connsiteX3" fmla="*/ 0 w 12117505"/>
              <a:gd name="connsiteY3" fmla="*/ 833236 h 6155101"/>
              <a:gd name="connsiteX4" fmla="*/ 4597 w 12117505"/>
              <a:gd name="connsiteY4" fmla="*/ 833236 h 6155101"/>
              <a:gd name="connsiteX5" fmla="*/ 88972 w 12117505"/>
              <a:gd name="connsiteY5" fmla="*/ 3447938 h 6155101"/>
              <a:gd name="connsiteX6" fmla="*/ 148480 w 12117505"/>
              <a:gd name="connsiteY6" fmla="*/ 5854931 h 6155101"/>
              <a:gd name="connsiteX7" fmla="*/ 3319168 w 12117505"/>
              <a:gd name="connsiteY7" fmla="*/ 5857467 h 6155101"/>
              <a:gd name="connsiteX8" fmla="*/ 4308929 w 12117505"/>
              <a:gd name="connsiteY8" fmla="*/ 5850807 h 6155101"/>
              <a:gd name="connsiteX9" fmla="*/ 5308288 w 12117505"/>
              <a:gd name="connsiteY9" fmla="*/ 5861900 h 6155101"/>
              <a:gd name="connsiteX10" fmla="*/ 5707509 w 12117505"/>
              <a:gd name="connsiteY10" fmla="*/ 6155101 h 6155101"/>
              <a:gd name="connsiteX11" fmla="*/ 6071394 w 12117505"/>
              <a:gd name="connsiteY11" fmla="*/ 5841204 h 6155101"/>
              <a:gd name="connsiteX12" fmla="*/ 9098386 w 12117505"/>
              <a:gd name="connsiteY12" fmla="*/ 5835714 h 6155101"/>
              <a:gd name="connsiteX13" fmla="*/ 10007288 w 12117505"/>
              <a:gd name="connsiteY13" fmla="*/ 5838589 h 6155101"/>
              <a:gd name="connsiteX14" fmla="*/ 10927227 w 12117505"/>
              <a:gd name="connsiteY14" fmla="*/ 5846456 h 6155101"/>
              <a:gd name="connsiteX15" fmla="*/ 12085310 w 12117505"/>
              <a:gd name="connsiteY15" fmla="*/ 5845410 h 6155101"/>
              <a:gd name="connsiteX16" fmla="*/ 12063456 w 12117505"/>
              <a:gd name="connsiteY16" fmla="*/ 2545764 h 6155101"/>
              <a:gd name="connsiteX17" fmla="*/ 12054104 w 12117505"/>
              <a:gd name="connsiteY17" fmla="*/ 100403 h 6155101"/>
              <a:gd name="connsiteX18" fmla="*/ 11486459 w 12117505"/>
              <a:gd name="connsiteY18" fmla="*/ 39180 h 6155101"/>
              <a:gd name="connsiteX19" fmla="*/ 10223511 w 12117505"/>
              <a:gd name="connsiteY19" fmla="*/ 25149 h 6155101"/>
              <a:gd name="connsiteX20" fmla="*/ 7599878 w 12117505"/>
              <a:gd name="connsiteY20" fmla="*/ 0 h 6155101"/>
              <a:gd name="connsiteX21" fmla="*/ 2695196 w 12117505"/>
              <a:gd name="connsiteY21" fmla="*/ 5448 h 6155101"/>
              <a:gd name="connsiteX0" fmla="*/ 2695196 w 12117505"/>
              <a:gd name="connsiteY0" fmla="*/ 5448 h 6155101"/>
              <a:gd name="connsiteX1" fmla="*/ 604999 w 12117505"/>
              <a:gd name="connsiteY1" fmla="*/ 37768 h 6155101"/>
              <a:gd name="connsiteX2" fmla="*/ 0 w 12117505"/>
              <a:gd name="connsiteY2" fmla="*/ 74946 h 6155101"/>
              <a:gd name="connsiteX3" fmla="*/ 0 w 12117505"/>
              <a:gd name="connsiteY3" fmla="*/ 833236 h 6155101"/>
              <a:gd name="connsiteX4" fmla="*/ 4597 w 12117505"/>
              <a:gd name="connsiteY4" fmla="*/ 833236 h 6155101"/>
              <a:gd name="connsiteX5" fmla="*/ 88972 w 12117505"/>
              <a:gd name="connsiteY5" fmla="*/ 3447938 h 6155101"/>
              <a:gd name="connsiteX6" fmla="*/ 148480 w 12117505"/>
              <a:gd name="connsiteY6" fmla="*/ 5854931 h 6155101"/>
              <a:gd name="connsiteX7" fmla="*/ 3319168 w 12117505"/>
              <a:gd name="connsiteY7" fmla="*/ 5857467 h 6155101"/>
              <a:gd name="connsiteX8" fmla="*/ 4308929 w 12117505"/>
              <a:gd name="connsiteY8" fmla="*/ 5850807 h 6155101"/>
              <a:gd name="connsiteX9" fmla="*/ 5308288 w 12117505"/>
              <a:gd name="connsiteY9" fmla="*/ 5861900 h 6155101"/>
              <a:gd name="connsiteX10" fmla="*/ 5707509 w 12117505"/>
              <a:gd name="connsiteY10" fmla="*/ 6155101 h 6155101"/>
              <a:gd name="connsiteX11" fmla="*/ 6254140 w 12117505"/>
              <a:gd name="connsiteY11" fmla="*/ 5841204 h 6155101"/>
              <a:gd name="connsiteX12" fmla="*/ 9098386 w 12117505"/>
              <a:gd name="connsiteY12" fmla="*/ 5835714 h 6155101"/>
              <a:gd name="connsiteX13" fmla="*/ 10007288 w 12117505"/>
              <a:gd name="connsiteY13" fmla="*/ 5838589 h 6155101"/>
              <a:gd name="connsiteX14" fmla="*/ 10927227 w 12117505"/>
              <a:gd name="connsiteY14" fmla="*/ 5846456 h 6155101"/>
              <a:gd name="connsiteX15" fmla="*/ 12085310 w 12117505"/>
              <a:gd name="connsiteY15" fmla="*/ 5845410 h 6155101"/>
              <a:gd name="connsiteX16" fmla="*/ 12063456 w 12117505"/>
              <a:gd name="connsiteY16" fmla="*/ 2545764 h 6155101"/>
              <a:gd name="connsiteX17" fmla="*/ 12054104 w 12117505"/>
              <a:gd name="connsiteY17" fmla="*/ 100403 h 6155101"/>
              <a:gd name="connsiteX18" fmla="*/ 11486459 w 12117505"/>
              <a:gd name="connsiteY18" fmla="*/ 39180 h 6155101"/>
              <a:gd name="connsiteX19" fmla="*/ 10223511 w 12117505"/>
              <a:gd name="connsiteY19" fmla="*/ 25149 h 6155101"/>
              <a:gd name="connsiteX20" fmla="*/ 7599878 w 12117505"/>
              <a:gd name="connsiteY20" fmla="*/ 0 h 6155101"/>
              <a:gd name="connsiteX21" fmla="*/ 2695196 w 12117505"/>
              <a:gd name="connsiteY21" fmla="*/ 5448 h 6155101"/>
              <a:gd name="connsiteX0" fmla="*/ 2695196 w 12117505"/>
              <a:gd name="connsiteY0" fmla="*/ 5448 h 6210525"/>
              <a:gd name="connsiteX1" fmla="*/ 604999 w 12117505"/>
              <a:gd name="connsiteY1" fmla="*/ 37768 h 6210525"/>
              <a:gd name="connsiteX2" fmla="*/ 0 w 12117505"/>
              <a:gd name="connsiteY2" fmla="*/ 74946 h 6210525"/>
              <a:gd name="connsiteX3" fmla="*/ 0 w 12117505"/>
              <a:gd name="connsiteY3" fmla="*/ 833236 h 6210525"/>
              <a:gd name="connsiteX4" fmla="*/ 4597 w 12117505"/>
              <a:gd name="connsiteY4" fmla="*/ 833236 h 6210525"/>
              <a:gd name="connsiteX5" fmla="*/ 88972 w 12117505"/>
              <a:gd name="connsiteY5" fmla="*/ 3447938 h 6210525"/>
              <a:gd name="connsiteX6" fmla="*/ 148480 w 12117505"/>
              <a:gd name="connsiteY6" fmla="*/ 5854931 h 6210525"/>
              <a:gd name="connsiteX7" fmla="*/ 3319168 w 12117505"/>
              <a:gd name="connsiteY7" fmla="*/ 5857467 h 6210525"/>
              <a:gd name="connsiteX8" fmla="*/ 4308929 w 12117505"/>
              <a:gd name="connsiteY8" fmla="*/ 5850807 h 6210525"/>
              <a:gd name="connsiteX9" fmla="*/ 5308288 w 12117505"/>
              <a:gd name="connsiteY9" fmla="*/ 5861900 h 6210525"/>
              <a:gd name="connsiteX10" fmla="*/ 5877202 w 12117505"/>
              <a:gd name="connsiteY10" fmla="*/ 6210525 h 6210525"/>
              <a:gd name="connsiteX11" fmla="*/ 6254140 w 12117505"/>
              <a:gd name="connsiteY11" fmla="*/ 5841204 h 6210525"/>
              <a:gd name="connsiteX12" fmla="*/ 9098386 w 12117505"/>
              <a:gd name="connsiteY12" fmla="*/ 5835714 h 6210525"/>
              <a:gd name="connsiteX13" fmla="*/ 10007288 w 12117505"/>
              <a:gd name="connsiteY13" fmla="*/ 5838589 h 6210525"/>
              <a:gd name="connsiteX14" fmla="*/ 10927227 w 12117505"/>
              <a:gd name="connsiteY14" fmla="*/ 5846456 h 6210525"/>
              <a:gd name="connsiteX15" fmla="*/ 12085310 w 12117505"/>
              <a:gd name="connsiteY15" fmla="*/ 5845410 h 6210525"/>
              <a:gd name="connsiteX16" fmla="*/ 12063456 w 12117505"/>
              <a:gd name="connsiteY16" fmla="*/ 2545764 h 6210525"/>
              <a:gd name="connsiteX17" fmla="*/ 12054104 w 12117505"/>
              <a:gd name="connsiteY17" fmla="*/ 100403 h 6210525"/>
              <a:gd name="connsiteX18" fmla="*/ 11486459 w 12117505"/>
              <a:gd name="connsiteY18" fmla="*/ 39180 h 6210525"/>
              <a:gd name="connsiteX19" fmla="*/ 10223511 w 12117505"/>
              <a:gd name="connsiteY19" fmla="*/ 25149 h 6210525"/>
              <a:gd name="connsiteX20" fmla="*/ 7599878 w 12117505"/>
              <a:gd name="connsiteY20" fmla="*/ 0 h 6210525"/>
              <a:gd name="connsiteX21" fmla="*/ 2695196 w 12117505"/>
              <a:gd name="connsiteY21" fmla="*/ 5448 h 6210525"/>
              <a:gd name="connsiteX0" fmla="*/ 2695196 w 12117505"/>
              <a:gd name="connsiteY0" fmla="*/ 5448 h 6259020"/>
              <a:gd name="connsiteX1" fmla="*/ 604999 w 12117505"/>
              <a:gd name="connsiteY1" fmla="*/ 37768 h 6259020"/>
              <a:gd name="connsiteX2" fmla="*/ 0 w 12117505"/>
              <a:gd name="connsiteY2" fmla="*/ 74946 h 6259020"/>
              <a:gd name="connsiteX3" fmla="*/ 0 w 12117505"/>
              <a:gd name="connsiteY3" fmla="*/ 833236 h 6259020"/>
              <a:gd name="connsiteX4" fmla="*/ 4597 w 12117505"/>
              <a:gd name="connsiteY4" fmla="*/ 833236 h 6259020"/>
              <a:gd name="connsiteX5" fmla="*/ 88972 w 12117505"/>
              <a:gd name="connsiteY5" fmla="*/ 3447938 h 6259020"/>
              <a:gd name="connsiteX6" fmla="*/ 148480 w 12117505"/>
              <a:gd name="connsiteY6" fmla="*/ 5854931 h 6259020"/>
              <a:gd name="connsiteX7" fmla="*/ 3319168 w 12117505"/>
              <a:gd name="connsiteY7" fmla="*/ 5857467 h 6259020"/>
              <a:gd name="connsiteX8" fmla="*/ 4308929 w 12117505"/>
              <a:gd name="connsiteY8" fmla="*/ 5850807 h 6259020"/>
              <a:gd name="connsiteX9" fmla="*/ 5308288 w 12117505"/>
              <a:gd name="connsiteY9" fmla="*/ 5861900 h 6259020"/>
              <a:gd name="connsiteX10" fmla="*/ 5903311 w 12117505"/>
              <a:gd name="connsiteY10" fmla="*/ 6259020 h 6259020"/>
              <a:gd name="connsiteX11" fmla="*/ 6254140 w 12117505"/>
              <a:gd name="connsiteY11" fmla="*/ 5841204 h 6259020"/>
              <a:gd name="connsiteX12" fmla="*/ 9098386 w 12117505"/>
              <a:gd name="connsiteY12" fmla="*/ 5835714 h 6259020"/>
              <a:gd name="connsiteX13" fmla="*/ 10007288 w 12117505"/>
              <a:gd name="connsiteY13" fmla="*/ 5838589 h 6259020"/>
              <a:gd name="connsiteX14" fmla="*/ 10927227 w 12117505"/>
              <a:gd name="connsiteY14" fmla="*/ 5846456 h 6259020"/>
              <a:gd name="connsiteX15" fmla="*/ 12085310 w 12117505"/>
              <a:gd name="connsiteY15" fmla="*/ 5845410 h 6259020"/>
              <a:gd name="connsiteX16" fmla="*/ 12063456 w 12117505"/>
              <a:gd name="connsiteY16" fmla="*/ 2545764 h 6259020"/>
              <a:gd name="connsiteX17" fmla="*/ 12054104 w 12117505"/>
              <a:gd name="connsiteY17" fmla="*/ 100403 h 6259020"/>
              <a:gd name="connsiteX18" fmla="*/ 11486459 w 12117505"/>
              <a:gd name="connsiteY18" fmla="*/ 39180 h 6259020"/>
              <a:gd name="connsiteX19" fmla="*/ 10223511 w 12117505"/>
              <a:gd name="connsiteY19" fmla="*/ 25149 h 6259020"/>
              <a:gd name="connsiteX20" fmla="*/ 7599878 w 12117505"/>
              <a:gd name="connsiteY20" fmla="*/ 0 h 6259020"/>
              <a:gd name="connsiteX21" fmla="*/ 2695196 w 12117505"/>
              <a:gd name="connsiteY21" fmla="*/ 5448 h 6259020"/>
              <a:gd name="connsiteX0" fmla="*/ 2695196 w 12117505"/>
              <a:gd name="connsiteY0" fmla="*/ 5448 h 6259020"/>
              <a:gd name="connsiteX1" fmla="*/ 604999 w 12117505"/>
              <a:gd name="connsiteY1" fmla="*/ 37768 h 6259020"/>
              <a:gd name="connsiteX2" fmla="*/ 0 w 12117505"/>
              <a:gd name="connsiteY2" fmla="*/ 74946 h 6259020"/>
              <a:gd name="connsiteX3" fmla="*/ 0 w 12117505"/>
              <a:gd name="connsiteY3" fmla="*/ 833236 h 6259020"/>
              <a:gd name="connsiteX4" fmla="*/ 4597 w 12117505"/>
              <a:gd name="connsiteY4" fmla="*/ 833236 h 6259020"/>
              <a:gd name="connsiteX5" fmla="*/ 88972 w 12117505"/>
              <a:gd name="connsiteY5" fmla="*/ 3447938 h 6259020"/>
              <a:gd name="connsiteX6" fmla="*/ 148480 w 12117505"/>
              <a:gd name="connsiteY6" fmla="*/ 5854931 h 6259020"/>
              <a:gd name="connsiteX7" fmla="*/ 3319168 w 12117505"/>
              <a:gd name="connsiteY7" fmla="*/ 5857467 h 6259020"/>
              <a:gd name="connsiteX8" fmla="*/ 4308929 w 12117505"/>
              <a:gd name="connsiteY8" fmla="*/ 5850807 h 6259020"/>
              <a:gd name="connsiteX9" fmla="*/ 5308288 w 12117505"/>
              <a:gd name="connsiteY9" fmla="*/ 5861900 h 6259020"/>
              <a:gd name="connsiteX10" fmla="*/ 5903311 w 12117505"/>
              <a:gd name="connsiteY10" fmla="*/ 6259020 h 6259020"/>
              <a:gd name="connsiteX11" fmla="*/ 6358569 w 12117505"/>
              <a:gd name="connsiteY11" fmla="*/ 5841208 h 6259020"/>
              <a:gd name="connsiteX12" fmla="*/ 9098386 w 12117505"/>
              <a:gd name="connsiteY12" fmla="*/ 5835714 h 6259020"/>
              <a:gd name="connsiteX13" fmla="*/ 10007288 w 12117505"/>
              <a:gd name="connsiteY13" fmla="*/ 5838589 h 6259020"/>
              <a:gd name="connsiteX14" fmla="*/ 10927227 w 12117505"/>
              <a:gd name="connsiteY14" fmla="*/ 5846456 h 6259020"/>
              <a:gd name="connsiteX15" fmla="*/ 12085310 w 12117505"/>
              <a:gd name="connsiteY15" fmla="*/ 5845410 h 6259020"/>
              <a:gd name="connsiteX16" fmla="*/ 12063456 w 12117505"/>
              <a:gd name="connsiteY16" fmla="*/ 2545764 h 6259020"/>
              <a:gd name="connsiteX17" fmla="*/ 12054104 w 12117505"/>
              <a:gd name="connsiteY17" fmla="*/ 100403 h 6259020"/>
              <a:gd name="connsiteX18" fmla="*/ 11486459 w 12117505"/>
              <a:gd name="connsiteY18" fmla="*/ 39180 h 6259020"/>
              <a:gd name="connsiteX19" fmla="*/ 10223511 w 12117505"/>
              <a:gd name="connsiteY19" fmla="*/ 25149 h 6259020"/>
              <a:gd name="connsiteX20" fmla="*/ 7599878 w 12117505"/>
              <a:gd name="connsiteY20" fmla="*/ 0 h 6259020"/>
              <a:gd name="connsiteX21" fmla="*/ 2695196 w 12117505"/>
              <a:gd name="connsiteY21" fmla="*/ 5448 h 6259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117505" h="6259020">
                <a:moveTo>
                  <a:pt x="2695196" y="5448"/>
                </a:moveTo>
                <a:lnTo>
                  <a:pt x="604999" y="37768"/>
                </a:lnTo>
                <a:cubicBezTo>
                  <a:pt x="485777" y="44401"/>
                  <a:pt x="30881" y="27994"/>
                  <a:pt x="0" y="74946"/>
                </a:cubicBezTo>
                <a:lnTo>
                  <a:pt x="0" y="833236"/>
                </a:lnTo>
                <a:lnTo>
                  <a:pt x="4597" y="833236"/>
                </a:lnTo>
                <a:cubicBezTo>
                  <a:pt x="19426" y="1269020"/>
                  <a:pt x="64992" y="2610989"/>
                  <a:pt x="88972" y="3447938"/>
                </a:cubicBezTo>
                <a:cubicBezTo>
                  <a:pt x="105117" y="5555727"/>
                  <a:pt x="7283" y="5882511"/>
                  <a:pt x="148480" y="5854931"/>
                </a:cubicBezTo>
                <a:cubicBezTo>
                  <a:pt x="1104834" y="5841902"/>
                  <a:pt x="1937287" y="5880951"/>
                  <a:pt x="3319168" y="5857467"/>
                </a:cubicBezTo>
                <a:lnTo>
                  <a:pt x="4308929" y="5850807"/>
                </a:lnTo>
                <a:lnTo>
                  <a:pt x="5308288" y="5861900"/>
                </a:lnTo>
                <a:cubicBezTo>
                  <a:pt x="5547231" y="6002161"/>
                  <a:pt x="5692022" y="6126648"/>
                  <a:pt x="5903311" y="6259020"/>
                </a:cubicBezTo>
                <a:cubicBezTo>
                  <a:pt x="6036995" y="6157144"/>
                  <a:pt x="6233063" y="5970792"/>
                  <a:pt x="6358569" y="5841208"/>
                </a:cubicBezTo>
                <a:cubicBezTo>
                  <a:pt x="6445558" y="5838468"/>
                  <a:pt x="8737174" y="5842629"/>
                  <a:pt x="9098386" y="5835714"/>
                </a:cubicBezTo>
                <a:lnTo>
                  <a:pt x="10007288" y="5838589"/>
                </a:lnTo>
                <a:lnTo>
                  <a:pt x="10927227" y="5846456"/>
                </a:lnTo>
                <a:cubicBezTo>
                  <a:pt x="11284890" y="5836792"/>
                  <a:pt x="12058379" y="5889163"/>
                  <a:pt x="12085310" y="5845410"/>
                </a:cubicBezTo>
                <a:cubicBezTo>
                  <a:pt x="12123753" y="5639890"/>
                  <a:pt x="12050112" y="4331065"/>
                  <a:pt x="12063456" y="2545764"/>
                </a:cubicBezTo>
                <a:cubicBezTo>
                  <a:pt x="12111817" y="1464496"/>
                  <a:pt x="12159998" y="515808"/>
                  <a:pt x="12054104" y="100403"/>
                </a:cubicBezTo>
                <a:cubicBezTo>
                  <a:pt x="12029550" y="4082"/>
                  <a:pt x="11791558" y="51722"/>
                  <a:pt x="11486459" y="39180"/>
                </a:cubicBezTo>
                <a:cubicBezTo>
                  <a:pt x="11181360" y="26638"/>
                  <a:pt x="10644494" y="29826"/>
                  <a:pt x="10223511" y="25149"/>
                </a:cubicBezTo>
                <a:lnTo>
                  <a:pt x="7599878" y="0"/>
                </a:lnTo>
                <a:lnTo>
                  <a:pt x="2695196" y="5448"/>
                </a:ln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58AD2A7-7C68-1547-D1EC-36AAAB6997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897699"/>
              </p:ext>
            </p:extLst>
          </p:nvPr>
        </p:nvGraphicFramePr>
        <p:xfrm>
          <a:off x="6015789" y="554539"/>
          <a:ext cx="5390148" cy="5572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9581509"/>
      </p:ext>
    </p:extLst>
  </p:cSld>
  <p:clrMapOvr>
    <a:masterClrMapping/>
  </p:clrMapOvr>
</p:sld>
</file>

<file path=ppt/theme/theme1.xml><?xml version="1.0" encoding="utf-8"?>
<a:theme xmlns:a="http://schemas.openxmlformats.org/drawingml/2006/main" name="ChitchatVTI">
  <a:themeElements>
    <a:clrScheme name="AnalogousFromDarkSeedLeftStep">
      <a:dk1>
        <a:srgbClr val="000000"/>
      </a:dk1>
      <a:lt1>
        <a:srgbClr val="FFFFFF"/>
      </a:lt1>
      <a:dk2>
        <a:srgbClr val="412C24"/>
      </a:dk2>
      <a:lt2>
        <a:srgbClr val="E8E2E8"/>
      </a:lt2>
      <a:accent1>
        <a:srgbClr val="3DB736"/>
      </a:accent1>
      <a:accent2>
        <a:srgbClr val="69B229"/>
      </a:accent2>
      <a:accent3>
        <a:srgbClr val="9CA932"/>
      </a:accent3>
      <a:accent4>
        <a:srgbClr val="C0932C"/>
      </a:accent4>
      <a:accent5>
        <a:srgbClr val="D2673E"/>
      </a:accent5>
      <a:accent6>
        <a:srgbClr val="C02C41"/>
      </a:accent6>
      <a:hlink>
        <a:srgbClr val="B5723C"/>
      </a:hlink>
      <a:folHlink>
        <a:srgbClr val="7F7F7F"/>
      </a:folHlink>
    </a:clrScheme>
    <a:fontScheme name="The Hand">
      <a:majorFont>
        <a:latin typeface="The Serif Hand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tchatVTI" id="{08BB1610-1071-4750-BA6F-EA15E875FFCD}" vid="{D7BDF053-2181-45AE-9365-FFAA906CB4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531</Words>
  <Application>Microsoft Office PowerPoint</Application>
  <PresentationFormat>Widescreen</PresentationFormat>
  <Paragraphs>85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Algerian</vt:lpstr>
      <vt:lpstr>Amasis MT Pro Black</vt:lpstr>
      <vt:lpstr>Arial</vt:lpstr>
      <vt:lpstr>Arial Rounded MT Bold</vt:lpstr>
      <vt:lpstr>Calibri</vt:lpstr>
      <vt:lpstr>Calibri Light</vt:lpstr>
      <vt:lpstr>Courier New</vt:lpstr>
      <vt:lpstr>The Hand</vt:lpstr>
      <vt:lpstr>The Serif Hand</vt:lpstr>
      <vt:lpstr>Wingdings</vt:lpstr>
      <vt:lpstr>ChitchatVTI</vt:lpstr>
      <vt:lpstr>Summary nham 2022 title:  syncope: what can I do in primary care </vt:lpstr>
      <vt:lpstr>definition</vt:lpstr>
      <vt:lpstr>aetiology</vt:lpstr>
      <vt:lpstr>Diagnostic  work up</vt:lpstr>
      <vt:lpstr>ADDITIONAL INVESTIGATION</vt:lpstr>
      <vt:lpstr>Risk stratification</vt:lpstr>
      <vt:lpstr>management</vt:lpstr>
      <vt:lpstr>WHEN TO REFER CARDIOLOGY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nham 2022 title:  syncope: what can I do in primary care </dc:title>
  <dc:creator>NURHAYATI BINTI MOHD SOBKI</dc:creator>
  <cp:lastModifiedBy>NURHAYATI BINTI MOHD SOBKI</cp:lastModifiedBy>
  <cp:revision>15</cp:revision>
  <dcterms:created xsi:type="dcterms:W3CDTF">2022-07-05T06:57:47Z</dcterms:created>
  <dcterms:modified xsi:type="dcterms:W3CDTF">2022-07-14T10:34:43Z</dcterms:modified>
</cp:coreProperties>
</file>